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9"/>
  </p:notesMasterIdLst>
  <p:sldIdLst>
    <p:sldId id="527" r:id="rId2"/>
    <p:sldId id="550" r:id="rId3"/>
    <p:sldId id="537" r:id="rId4"/>
    <p:sldId id="587" r:id="rId5"/>
    <p:sldId id="590" r:id="rId6"/>
    <p:sldId id="586" r:id="rId7"/>
    <p:sldId id="589" r:id="rId8"/>
    <p:sldId id="588" r:id="rId9"/>
    <p:sldId id="570" r:id="rId10"/>
    <p:sldId id="571" r:id="rId11"/>
    <p:sldId id="572" r:id="rId12"/>
    <p:sldId id="573" r:id="rId13"/>
    <p:sldId id="551" r:id="rId14"/>
    <p:sldId id="553" r:id="rId15"/>
    <p:sldId id="554" r:id="rId16"/>
    <p:sldId id="568" r:id="rId17"/>
    <p:sldId id="557" r:id="rId18"/>
    <p:sldId id="558" r:id="rId19"/>
    <p:sldId id="559" r:id="rId20"/>
    <p:sldId id="560" r:id="rId21"/>
    <p:sldId id="561" r:id="rId22"/>
    <p:sldId id="562" r:id="rId23"/>
    <p:sldId id="563" r:id="rId24"/>
    <p:sldId id="564" r:id="rId25"/>
    <p:sldId id="565" r:id="rId26"/>
    <p:sldId id="566" r:id="rId27"/>
    <p:sldId id="567" r:id="rId28"/>
    <p:sldId id="574" r:id="rId29"/>
    <p:sldId id="575" r:id="rId30"/>
    <p:sldId id="582" r:id="rId31"/>
    <p:sldId id="576" r:id="rId32"/>
    <p:sldId id="577" r:id="rId33"/>
    <p:sldId id="578" r:id="rId34"/>
    <p:sldId id="579" r:id="rId35"/>
    <p:sldId id="580" r:id="rId36"/>
    <p:sldId id="581" r:id="rId37"/>
    <p:sldId id="591" r:id="rId3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84DB1F-8871-F947-95D1-B8F1B3A9F269}" v="101" dt="2020-12-06T16:46:07.7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63"/>
    <p:restoredTop sz="87449" autoAdjust="0"/>
  </p:normalViewPr>
  <p:slideViewPr>
    <p:cSldViewPr snapToGrid="0" snapToObjects="1" showGuides="1">
      <p:cViewPr varScale="1">
        <p:scale>
          <a:sx n="111" d="100"/>
          <a:sy n="111" d="100"/>
        </p:scale>
        <p:origin x="690"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varScale="1">
        <p:scale>
          <a:sx n="91" d="100"/>
          <a:sy n="91" d="100"/>
        </p:scale>
        <p:origin x="4192" y="20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47"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4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o petracca" userId="fb23d692-b779-422c-9ba8-a51a19a91324" providerId="ADAL" clId="{5384DB1F-8871-F947-95D1-B8F1B3A9F269}"/>
    <pc:docChg chg="undo custSel mod addSld delSld modSld sldOrd modMainMaster">
      <pc:chgData name="marco petracca" userId="fb23d692-b779-422c-9ba8-a51a19a91324" providerId="ADAL" clId="{5384DB1F-8871-F947-95D1-B8F1B3A9F269}" dt="2020-12-09T09:15:24.667" v="935" actId="20577"/>
      <pc:docMkLst>
        <pc:docMk/>
      </pc:docMkLst>
      <pc:sldChg chg="add del">
        <pc:chgData name="marco petracca" userId="fb23d692-b779-422c-9ba8-a51a19a91324" providerId="ADAL" clId="{5384DB1F-8871-F947-95D1-B8F1B3A9F269}" dt="2020-12-04T08:38:19.259" v="664" actId="2696"/>
        <pc:sldMkLst>
          <pc:docMk/>
          <pc:sldMk cId="3118504353" sldId="284"/>
        </pc:sldMkLst>
      </pc:sldChg>
      <pc:sldChg chg="addSp delSp modSp mod">
        <pc:chgData name="marco petracca" userId="fb23d692-b779-422c-9ba8-a51a19a91324" providerId="ADAL" clId="{5384DB1F-8871-F947-95D1-B8F1B3A9F269}" dt="2020-12-04T08:37:47.642" v="660"/>
        <pc:sldMkLst>
          <pc:docMk/>
          <pc:sldMk cId="3968520933" sldId="527"/>
        </pc:sldMkLst>
        <pc:spChg chg="mod">
          <ac:chgData name="marco petracca" userId="fb23d692-b779-422c-9ba8-a51a19a91324" providerId="ADAL" clId="{5384DB1F-8871-F947-95D1-B8F1B3A9F269}" dt="2020-12-04T08:37:47.642" v="660"/>
          <ac:spMkLst>
            <pc:docMk/>
            <pc:sldMk cId="3968520933" sldId="527"/>
            <ac:spMk id="3" creationId="{9CB99296-15BE-A74F-88FC-B7B265CBD30C}"/>
          </ac:spMkLst>
        </pc:spChg>
        <pc:spChg chg="del">
          <ac:chgData name="marco petracca" userId="fb23d692-b779-422c-9ba8-a51a19a91324" providerId="ADAL" clId="{5384DB1F-8871-F947-95D1-B8F1B3A9F269}" dt="2020-12-03T09:55:00.904" v="436" actId="478"/>
          <ac:spMkLst>
            <pc:docMk/>
            <pc:sldMk cId="3968520933" sldId="527"/>
            <ac:spMk id="4" creationId="{E4E71ED8-8674-1143-BE07-84FDA753045C}"/>
          </ac:spMkLst>
        </pc:spChg>
        <pc:spChg chg="add mod">
          <ac:chgData name="marco petracca" userId="fb23d692-b779-422c-9ba8-a51a19a91324" providerId="ADAL" clId="{5384DB1F-8871-F947-95D1-B8F1B3A9F269}" dt="2020-12-03T10:02:58.018" v="469" actId="207"/>
          <ac:spMkLst>
            <pc:docMk/>
            <pc:sldMk cId="3968520933" sldId="527"/>
            <ac:spMk id="5" creationId="{56C02AD0-F714-A249-AC82-CF92305908D2}"/>
          </ac:spMkLst>
        </pc:spChg>
        <pc:picChg chg="del">
          <ac:chgData name="marco petracca" userId="fb23d692-b779-422c-9ba8-a51a19a91324" providerId="ADAL" clId="{5384DB1F-8871-F947-95D1-B8F1B3A9F269}" dt="2020-12-03T09:36:19.526" v="294" actId="478"/>
          <ac:picMkLst>
            <pc:docMk/>
            <pc:sldMk cId="3968520933" sldId="527"/>
            <ac:picMk id="8" creationId="{6C8B29BC-9AF5-334D-9948-B2976D00106C}"/>
          </ac:picMkLst>
        </pc:picChg>
        <pc:picChg chg="del">
          <ac:chgData name="marco petracca" userId="fb23d692-b779-422c-9ba8-a51a19a91324" providerId="ADAL" clId="{5384DB1F-8871-F947-95D1-B8F1B3A9F269}" dt="2020-12-03T09:49:20.861" v="433" actId="478"/>
          <ac:picMkLst>
            <pc:docMk/>
            <pc:sldMk cId="3968520933" sldId="527"/>
            <ac:picMk id="10" creationId="{8493257B-3143-2E42-9EC7-5DA9B37B7939}"/>
          </ac:picMkLst>
        </pc:picChg>
      </pc:sldChg>
      <pc:sldChg chg="addSp delSp modSp mod ord">
        <pc:chgData name="marco petracca" userId="fb23d692-b779-422c-9ba8-a51a19a91324" providerId="ADAL" clId="{5384DB1F-8871-F947-95D1-B8F1B3A9F269}" dt="2020-12-04T08:43:36.220" v="746" actId="20578"/>
        <pc:sldMkLst>
          <pc:docMk/>
          <pc:sldMk cId="3438309057" sldId="528"/>
        </pc:sldMkLst>
        <pc:spChg chg="mod">
          <ac:chgData name="marco petracca" userId="fb23d692-b779-422c-9ba8-a51a19a91324" providerId="ADAL" clId="{5384DB1F-8871-F947-95D1-B8F1B3A9F269}" dt="2020-12-04T08:43:24.264" v="745" actId="20577"/>
          <ac:spMkLst>
            <pc:docMk/>
            <pc:sldMk cId="3438309057" sldId="528"/>
            <ac:spMk id="2" creationId="{0C4D3C38-15F0-4E4E-B5CC-EDF85B0798F1}"/>
          </ac:spMkLst>
        </pc:spChg>
        <pc:spChg chg="del">
          <ac:chgData name="marco petracca" userId="fb23d692-b779-422c-9ba8-a51a19a91324" providerId="ADAL" clId="{5384DB1F-8871-F947-95D1-B8F1B3A9F269}" dt="2020-12-03T10:00:20.717" v="453"/>
          <ac:spMkLst>
            <pc:docMk/>
            <pc:sldMk cId="3438309057" sldId="528"/>
            <ac:spMk id="3" creationId="{9AF88EFB-9E05-D44C-9A18-1C13D0D6F383}"/>
          </ac:spMkLst>
        </pc:spChg>
        <pc:spChg chg="add del mod">
          <ac:chgData name="marco petracca" userId="fb23d692-b779-422c-9ba8-a51a19a91324" providerId="ADAL" clId="{5384DB1F-8871-F947-95D1-B8F1B3A9F269}" dt="2020-12-03T10:00:20.717" v="453"/>
          <ac:spMkLst>
            <pc:docMk/>
            <pc:sldMk cId="3438309057" sldId="528"/>
            <ac:spMk id="4" creationId="{3BDF62E3-33FB-2940-A99E-C299508C8A3F}"/>
          </ac:spMkLst>
        </pc:spChg>
        <pc:spChg chg="add mod">
          <ac:chgData name="marco petracca" userId="fb23d692-b779-422c-9ba8-a51a19a91324" providerId="ADAL" clId="{5384DB1F-8871-F947-95D1-B8F1B3A9F269}" dt="2020-12-04T08:37:47.680" v="661"/>
          <ac:spMkLst>
            <pc:docMk/>
            <pc:sldMk cId="3438309057" sldId="528"/>
            <ac:spMk id="5" creationId="{0650CACB-0F20-584D-AE58-4EAFB626E4DB}"/>
          </ac:spMkLst>
        </pc:spChg>
        <pc:spChg chg="add mod">
          <ac:chgData name="marco petracca" userId="fb23d692-b779-422c-9ba8-a51a19a91324" providerId="ADAL" clId="{5384DB1F-8871-F947-95D1-B8F1B3A9F269}" dt="2020-12-04T08:37:47.680" v="661"/>
          <ac:spMkLst>
            <pc:docMk/>
            <pc:sldMk cId="3438309057" sldId="528"/>
            <ac:spMk id="6" creationId="{E4EFCAB1-E6B1-EA4F-A147-8FB01A0E486C}"/>
          </ac:spMkLst>
        </pc:spChg>
        <pc:spChg chg="add mod">
          <ac:chgData name="marco petracca" userId="fb23d692-b779-422c-9ba8-a51a19a91324" providerId="ADAL" clId="{5384DB1F-8871-F947-95D1-B8F1B3A9F269}" dt="2020-12-04T08:42:30.771" v="742" actId="20577"/>
          <ac:spMkLst>
            <pc:docMk/>
            <pc:sldMk cId="3438309057" sldId="528"/>
            <ac:spMk id="7" creationId="{3B14CDE2-32B3-114B-AFB5-FC57AA46287B}"/>
          </ac:spMkLst>
        </pc:spChg>
      </pc:sldChg>
      <pc:sldChg chg="addSp delSp modSp mod modClrScheme chgLayout">
        <pc:chgData name="marco petracca" userId="fb23d692-b779-422c-9ba8-a51a19a91324" providerId="ADAL" clId="{5384DB1F-8871-F947-95D1-B8F1B3A9F269}" dt="2020-12-04T08:37:47.680" v="661"/>
        <pc:sldMkLst>
          <pc:docMk/>
          <pc:sldMk cId="393697809" sldId="529"/>
        </pc:sldMkLst>
        <pc:spChg chg="mod">
          <ac:chgData name="marco petracca" userId="fb23d692-b779-422c-9ba8-a51a19a91324" providerId="ADAL" clId="{5384DB1F-8871-F947-95D1-B8F1B3A9F269}" dt="2020-12-04T08:37:47.680" v="661"/>
          <ac:spMkLst>
            <pc:docMk/>
            <pc:sldMk cId="393697809" sldId="529"/>
            <ac:spMk id="2" creationId="{B23DB528-026D-564F-99B8-58D0D7F37934}"/>
          </ac:spMkLst>
        </pc:spChg>
        <pc:spChg chg="del">
          <ac:chgData name="marco petracca" userId="fb23d692-b779-422c-9ba8-a51a19a91324" providerId="ADAL" clId="{5384DB1F-8871-F947-95D1-B8F1B3A9F269}" dt="2020-12-03T10:00:20.717" v="453"/>
          <ac:spMkLst>
            <pc:docMk/>
            <pc:sldMk cId="393697809" sldId="529"/>
            <ac:spMk id="3" creationId="{686D0BC1-448E-E842-9AC0-FE8D53F6D48B}"/>
          </ac:spMkLst>
        </pc:spChg>
        <pc:spChg chg="add del mod">
          <ac:chgData name="marco petracca" userId="fb23d692-b779-422c-9ba8-a51a19a91324" providerId="ADAL" clId="{5384DB1F-8871-F947-95D1-B8F1B3A9F269}" dt="2020-12-03T10:00:20.717" v="453"/>
          <ac:spMkLst>
            <pc:docMk/>
            <pc:sldMk cId="393697809" sldId="529"/>
            <ac:spMk id="4" creationId="{D1A8BE76-7AFC-1540-AC21-B0C5AC95CC57}"/>
          </ac:spMkLst>
        </pc:spChg>
        <pc:spChg chg="add mod">
          <ac:chgData name="marco petracca" userId="fb23d692-b779-422c-9ba8-a51a19a91324" providerId="ADAL" clId="{5384DB1F-8871-F947-95D1-B8F1B3A9F269}" dt="2020-12-04T08:37:47.680" v="661"/>
          <ac:spMkLst>
            <pc:docMk/>
            <pc:sldMk cId="393697809" sldId="529"/>
            <ac:spMk id="5" creationId="{5FAAD8B6-92A2-F444-9D56-52A4C2087FC3}"/>
          </ac:spMkLst>
        </pc:spChg>
        <pc:spChg chg="add mod">
          <ac:chgData name="marco petracca" userId="fb23d692-b779-422c-9ba8-a51a19a91324" providerId="ADAL" clId="{5384DB1F-8871-F947-95D1-B8F1B3A9F269}" dt="2020-12-04T08:37:47.680" v="661"/>
          <ac:spMkLst>
            <pc:docMk/>
            <pc:sldMk cId="393697809" sldId="529"/>
            <ac:spMk id="6" creationId="{909CF690-1957-FB46-B3DC-5B9AE989D0FB}"/>
          </ac:spMkLst>
        </pc:spChg>
        <pc:picChg chg="add del mod ord">
          <ac:chgData name="marco petracca" userId="fb23d692-b779-422c-9ba8-a51a19a91324" providerId="ADAL" clId="{5384DB1F-8871-F947-95D1-B8F1B3A9F269}" dt="2020-12-03T10:44:29.444" v="481" actId="478"/>
          <ac:picMkLst>
            <pc:docMk/>
            <pc:sldMk cId="393697809" sldId="529"/>
            <ac:picMk id="8" creationId="{C6943E3C-9D4E-364B-BFDD-44C566393B12}"/>
          </ac:picMkLst>
        </pc:picChg>
        <pc:picChg chg="add mod">
          <ac:chgData name="marco petracca" userId="fb23d692-b779-422c-9ba8-a51a19a91324" providerId="ADAL" clId="{5384DB1F-8871-F947-95D1-B8F1B3A9F269}" dt="2020-12-03T10:46:16.411" v="486" actId="1076"/>
          <ac:picMkLst>
            <pc:docMk/>
            <pc:sldMk cId="393697809" sldId="529"/>
            <ac:picMk id="10" creationId="{5EC96ED1-0997-CB48-B40B-21FACE0B2A86}"/>
          </ac:picMkLst>
        </pc:picChg>
      </pc:sldChg>
      <pc:sldChg chg="addSp delSp modSp mod">
        <pc:chgData name="marco petracca" userId="fb23d692-b779-422c-9ba8-a51a19a91324" providerId="ADAL" clId="{5384DB1F-8871-F947-95D1-B8F1B3A9F269}" dt="2020-12-06T16:45:52.939" v="886" actId="1076"/>
        <pc:sldMkLst>
          <pc:docMk/>
          <pc:sldMk cId="1558538817" sldId="530"/>
        </pc:sldMkLst>
        <pc:spChg chg="mod">
          <ac:chgData name="marco petracca" userId="fb23d692-b779-422c-9ba8-a51a19a91324" providerId="ADAL" clId="{5384DB1F-8871-F947-95D1-B8F1B3A9F269}" dt="2020-12-04T08:37:47.680" v="661"/>
          <ac:spMkLst>
            <pc:docMk/>
            <pc:sldMk cId="1558538817" sldId="530"/>
            <ac:spMk id="2" creationId="{5A73D924-DF05-C546-8632-17576129BA20}"/>
          </ac:spMkLst>
        </pc:spChg>
        <pc:spChg chg="del">
          <ac:chgData name="marco petracca" userId="fb23d692-b779-422c-9ba8-a51a19a91324" providerId="ADAL" clId="{5384DB1F-8871-F947-95D1-B8F1B3A9F269}" dt="2020-12-03T10:00:20.717" v="453"/>
          <ac:spMkLst>
            <pc:docMk/>
            <pc:sldMk cId="1558538817" sldId="530"/>
            <ac:spMk id="3" creationId="{342D9AF8-28C3-8E42-8969-BCA6291FC18F}"/>
          </ac:spMkLst>
        </pc:spChg>
        <pc:spChg chg="add mod">
          <ac:chgData name="marco petracca" userId="fb23d692-b779-422c-9ba8-a51a19a91324" providerId="ADAL" clId="{5384DB1F-8871-F947-95D1-B8F1B3A9F269}" dt="2020-12-06T16:45:52.939" v="886" actId="1076"/>
          <ac:spMkLst>
            <pc:docMk/>
            <pc:sldMk cId="1558538817" sldId="530"/>
            <ac:spMk id="3" creationId="{D453FA2F-3272-A34D-A544-F08B974AC224}"/>
          </ac:spMkLst>
        </pc:spChg>
        <pc:spChg chg="add del mod">
          <ac:chgData name="marco petracca" userId="fb23d692-b779-422c-9ba8-a51a19a91324" providerId="ADAL" clId="{5384DB1F-8871-F947-95D1-B8F1B3A9F269}" dt="2020-12-03T10:00:20.717" v="453"/>
          <ac:spMkLst>
            <pc:docMk/>
            <pc:sldMk cId="1558538817" sldId="530"/>
            <ac:spMk id="4" creationId="{FDEE59FB-3677-254A-914E-260ED349383A}"/>
          </ac:spMkLst>
        </pc:spChg>
        <pc:spChg chg="add mod">
          <ac:chgData name="marco petracca" userId="fb23d692-b779-422c-9ba8-a51a19a91324" providerId="ADAL" clId="{5384DB1F-8871-F947-95D1-B8F1B3A9F269}" dt="2020-12-04T08:37:47.680" v="661"/>
          <ac:spMkLst>
            <pc:docMk/>
            <pc:sldMk cId="1558538817" sldId="530"/>
            <ac:spMk id="5" creationId="{D14C519B-9AEE-A646-97A9-7C1827CB5CF0}"/>
          </ac:spMkLst>
        </pc:spChg>
        <pc:spChg chg="add mod">
          <ac:chgData name="marco petracca" userId="fb23d692-b779-422c-9ba8-a51a19a91324" providerId="ADAL" clId="{5384DB1F-8871-F947-95D1-B8F1B3A9F269}" dt="2020-12-04T08:37:47.680" v="661"/>
          <ac:spMkLst>
            <pc:docMk/>
            <pc:sldMk cId="1558538817" sldId="530"/>
            <ac:spMk id="6" creationId="{747CF939-4926-F34C-A368-A62217A536C0}"/>
          </ac:spMkLst>
        </pc:spChg>
      </pc:sldChg>
      <pc:sldChg chg="addSp delSp modSp modAnim">
        <pc:chgData name="marco petracca" userId="fb23d692-b779-422c-9ba8-a51a19a91324" providerId="ADAL" clId="{5384DB1F-8871-F947-95D1-B8F1B3A9F269}" dt="2020-12-04T08:48:21.180" v="749"/>
        <pc:sldMkLst>
          <pc:docMk/>
          <pc:sldMk cId="528239400" sldId="531"/>
        </pc:sldMkLst>
        <pc:spChg chg="mod">
          <ac:chgData name="marco petracca" userId="fb23d692-b779-422c-9ba8-a51a19a91324" providerId="ADAL" clId="{5384DB1F-8871-F947-95D1-B8F1B3A9F269}" dt="2020-12-04T08:37:47.680" v="661"/>
          <ac:spMkLst>
            <pc:docMk/>
            <pc:sldMk cId="528239400" sldId="531"/>
            <ac:spMk id="2" creationId="{55FA0126-538B-FF4C-B465-5E96B8CF2421}"/>
          </ac:spMkLst>
        </pc:spChg>
        <pc:spChg chg="del">
          <ac:chgData name="marco petracca" userId="fb23d692-b779-422c-9ba8-a51a19a91324" providerId="ADAL" clId="{5384DB1F-8871-F947-95D1-B8F1B3A9F269}" dt="2020-12-03T10:00:20.717" v="453"/>
          <ac:spMkLst>
            <pc:docMk/>
            <pc:sldMk cId="528239400" sldId="531"/>
            <ac:spMk id="3" creationId="{0899CC12-6394-C94F-A6FD-4EF911894722}"/>
          </ac:spMkLst>
        </pc:spChg>
        <pc:spChg chg="add del mod">
          <ac:chgData name="marco petracca" userId="fb23d692-b779-422c-9ba8-a51a19a91324" providerId="ADAL" clId="{5384DB1F-8871-F947-95D1-B8F1B3A9F269}" dt="2020-12-03T10:00:20.717" v="453"/>
          <ac:spMkLst>
            <pc:docMk/>
            <pc:sldMk cId="528239400" sldId="531"/>
            <ac:spMk id="4" creationId="{901063CC-F24E-BC43-8294-8369D402F878}"/>
          </ac:spMkLst>
        </pc:spChg>
        <pc:spChg chg="add mod">
          <ac:chgData name="marco petracca" userId="fb23d692-b779-422c-9ba8-a51a19a91324" providerId="ADAL" clId="{5384DB1F-8871-F947-95D1-B8F1B3A9F269}" dt="2020-12-04T08:37:47.680" v="661"/>
          <ac:spMkLst>
            <pc:docMk/>
            <pc:sldMk cId="528239400" sldId="531"/>
            <ac:spMk id="5" creationId="{E8E5FA53-D9CE-194B-BD79-689FB9DE0670}"/>
          </ac:spMkLst>
        </pc:spChg>
        <pc:spChg chg="add mod">
          <ac:chgData name="marco petracca" userId="fb23d692-b779-422c-9ba8-a51a19a91324" providerId="ADAL" clId="{5384DB1F-8871-F947-95D1-B8F1B3A9F269}" dt="2020-12-04T08:37:47.680" v="661"/>
          <ac:spMkLst>
            <pc:docMk/>
            <pc:sldMk cId="528239400" sldId="531"/>
            <ac:spMk id="6" creationId="{8D3B2D04-64CF-4D4E-AA8C-9AEE92B1FD9E}"/>
          </ac:spMkLst>
        </pc:spChg>
        <pc:spChg chg="add mod">
          <ac:chgData name="marco petracca" userId="fb23d692-b779-422c-9ba8-a51a19a91324" providerId="ADAL" clId="{5384DB1F-8871-F947-95D1-B8F1B3A9F269}" dt="2020-12-04T08:48:21.180" v="749"/>
          <ac:spMkLst>
            <pc:docMk/>
            <pc:sldMk cId="528239400" sldId="531"/>
            <ac:spMk id="8" creationId="{38DAE2BD-1BB8-D942-8AC1-A215009BFAFB}"/>
          </ac:spMkLst>
        </pc:spChg>
        <pc:picChg chg="add mod">
          <ac:chgData name="marco petracca" userId="fb23d692-b779-422c-9ba8-a51a19a91324" providerId="ADAL" clId="{5384DB1F-8871-F947-95D1-B8F1B3A9F269}" dt="2020-12-04T08:48:21.180" v="749"/>
          <ac:picMkLst>
            <pc:docMk/>
            <pc:sldMk cId="528239400" sldId="531"/>
            <ac:picMk id="7" creationId="{4149DCA9-FF49-A543-A921-A3A0664B71D7}"/>
          </ac:picMkLst>
        </pc:picChg>
        <pc:picChg chg="add mod">
          <ac:chgData name="marco petracca" userId="fb23d692-b779-422c-9ba8-a51a19a91324" providerId="ADAL" clId="{5384DB1F-8871-F947-95D1-B8F1B3A9F269}" dt="2020-12-04T08:48:21.180" v="749"/>
          <ac:picMkLst>
            <pc:docMk/>
            <pc:sldMk cId="528239400" sldId="531"/>
            <ac:picMk id="9" creationId="{EC02AEA8-B751-1D4F-A682-C609135DBB3D}"/>
          </ac:picMkLst>
        </pc:picChg>
      </pc:sldChg>
      <pc:sldChg chg="addSp delSp modSp">
        <pc:chgData name="marco petracca" userId="fb23d692-b779-422c-9ba8-a51a19a91324" providerId="ADAL" clId="{5384DB1F-8871-F947-95D1-B8F1B3A9F269}" dt="2020-12-04T08:37:47.680" v="661"/>
        <pc:sldMkLst>
          <pc:docMk/>
          <pc:sldMk cId="1888517956" sldId="532"/>
        </pc:sldMkLst>
        <pc:spChg chg="mod">
          <ac:chgData name="marco petracca" userId="fb23d692-b779-422c-9ba8-a51a19a91324" providerId="ADAL" clId="{5384DB1F-8871-F947-95D1-B8F1B3A9F269}" dt="2020-12-04T08:37:47.680" v="661"/>
          <ac:spMkLst>
            <pc:docMk/>
            <pc:sldMk cId="1888517956" sldId="532"/>
            <ac:spMk id="2" creationId="{3A0DC63F-D23C-5140-9A91-41B13541EB16}"/>
          </ac:spMkLst>
        </pc:spChg>
        <pc:spChg chg="del">
          <ac:chgData name="marco petracca" userId="fb23d692-b779-422c-9ba8-a51a19a91324" providerId="ADAL" clId="{5384DB1F-8871-F947-95D1-B8F1B3A9F269}" dt="2020-12-03T10:00:20.717" v="453"/>
          <ac:spMkLst>
            <pc:docMk/>
            <pc:sldMk cId="1888517956" sldId="532"/>
            <ac:spMk id="3" creationId="{0DB93003-C1DA-684C-B00A-799BB9B2BD1F}"/>
          </ac:spMkLst>
        </pc:spChg>
        <pc:spChg chg="add del mod">
          <ac:chgData name="marco petracca" userId="fb23d692-b779-422c-9ba8-a51a19a91324" providerId="ADAL" clId="{5384DB1F-8871-F947-95D1-B8F1B3A9F269}" dt="2020-12-03T10:00:20.717" v="453"/>
          <ac:spMkLst>
            <pc:docMk/>
            <pc:sldMk cId="1888517956" sldId="532"/>
            <ac:spMk id="4" creationId="{063B6B5C-701D-D74B-A361-B1898A366FD6}"/>
          </ac:spMkLst>
        </pc:spChg>
        <pc:spChg chg="add mod">
          <ac:chgData name="marco petracca" userId="fb23d692-b779-422c-9ba8-a51a19a91324" providerId="ADAL" clId="{5384DB1F-8871-F947-95D1-B8F1B3A9F269}" dt="2020-12-04T08:37:47.680" v="661"/>
          <ac:spMkLst>
            <pc:docMk/>
            <pc:sldMk cId="1888517956" sldId="532"/>
            <ac:spMk id="5" creationId="{186ECE96-A571-F443-B853-ACAC560903E1}"/>
          </ac:spMkLst>
        </pc:spChg>
        <pc:spChg chg="add mod">
          <ac:chgData name="marco petracca" userId="fb23d692-b779-422c-9ba8-a51a19a91324" providerId="ADAL" clId="{5384DB1F-8871-F947-95D1-B8F1B3A9F269}" dt="2020-12-04T08:37:47.680" v="661"/>
          <ac:spMkLst>
            <pc:docMk/>
            <pc:sldMk cId="1888517956" sldId="532"/>
            <ac:spMk id="6" creationId="{FC7C5015-941C-8D43-A00D-351CF3E1F2E7}"/>
          </ac:spMkLst>
        </pc:spChg>
      </pc:sldChg>
      <pc:sldChg chg="addSp delSp modSp">
        <pc:chgData name="marco petracca" userId="fb23d692-b779-422c-9ba8-a51a19a91324" providerId="ADAL" clId="{5384DB1F-8871-F947-95D1-B8F1B3A9F269}" dt="2020-12-04T08:37:47.680" v="661"/>
        <pc:sldMkLst>
          <pc:docMk/>
          <pc:sldMk cId="3447776012" sldId="533"/>
        </pc:sldMkLst>
        <pc:spChg chg="mod">
          <ac:chgData name="marco petracca" userId="fb23d692-b779-422c-9ba8-a51a19a91324" providerId="ADAL" clId="{5384DB1F-8871-F947-95D1-B8F1B3A9F269}" dt="2020-12-04T08:37:47.680" v="661"/>
          <ac:spMkLst>
            <pc:docMk/>
            <pc:sldMk cId="3447776012" sldId="533"/>
            <ac:spMk id="2" creationId="{3A0DC63F-D23C-5140-9A91-41B13541EB16}"/>
          </ac:spMkLst>
        </pc:spChg>
        <pc:spChg chg="del">
          <ac:chgData name="marco petracca" userId="fb23d692-b779-422c-9ba8-a51a19a91324" providerId="ADAL" clId="{5384DB1F-8871-F947-95D1-B8F1B3A9F269}" dt="2020-12-03T10:00:20.717" v="453"/>
          <ac:spMkLst>
            <pc:docMk/>
            <pc:sldMk cId="3447776012" sldId="533"/>
            <ac:spMk id="3" creationId="{0DB93003-C1DA-684C-B00A-799BB9B2BD1F}"/>
          </ac:spMkLst>
        </pc:spChg>
        <pc:spChg chg="add del mod">
          <ac:chgData name="marco petracca" userId="fb23d692-b779-422c-9ba8-a51a19a91324" providerId="ADAL" clId="{5384DB1F-8871-F947-95D1-B8F1B3A9F269}" dt="2020-12-03T10:00:20.717" v="453"/>
          <ac:spMkLst>
            <pc:docMk/>
            <pc:sldMk cId="3447776012" sldId="533"/>
            <ac:spMk id="4" creationId="{515D2CA0-04FB-8341-AB3B-F25C2C0F13AD}"/>
          </ac:spMkLst>
        </pc:spChg>
        <pc:spChg chg="add mod">
          <ac:chgData name="marco petracca" userId="fb23d692-b779-422c-9ba8-a51a19a91324" providerId="ADAL" clId="{5384DB1F-8871-F947-95D1-B8F1B3A9F269}" dt="2020-12-04T08:37:47.680" v="661"/>
          <ac:spMkLst>
            <pc:docMk/>
            <pc:sldMk cId="3447776012" sldId="533"/>
            <ac:spMk id="5" creationId="{97A831FA-6DDB-C541-8B65-3E753432A1AD}"/>
          </ac:spMkLst>
        </pc:spChg>
        <pc:spChg chg="add mod">
          <ac:chgData name="marco petracca" userId="fb23d692-b779-422c-9ba8-a51a19a91324" providerId="ADAL" clId="{5384DB1F-8871-F947-95D1-B8F1B3A9F269}" dt="2020-12-04T08:37:47.680" v="661"/>
          <ac:spMkLst>
            <pc:docMk/>
            <pc:sldMk cId="3447776012" sldId="533"/>
            <ac:spMk id="6" creationId="{B2A88930-23FB-5B48-A3A0-96139EC70A10}"/>
          </ac:spMkLst>
        </pc:spChg>
      </pc:sldChg>
      <pc:sldChg chg="addSp delSp modSp">
        <pc:chgData name="marco petracca" userId="fb23d692-b779-422c-9ba8-a51a19a91324" providerId="ADAL" clId="{5384DB1F-8871-F947-95D1-B8F1B3A9F269}" dt="2020-12-04T08:37:47.680" v="661"/>
        <pc:sldMkLst>
          <pc:docMk/>
          <pc:sldMk cId="2305103029" sldId="534"/>
        </pc:sldMkLst>
        <pc:spChg chg="mod">
          <ac:chgData name="marco petracca" userId="fb23d692-b779-422c-9ba8-a51a19a91324" providerId="ADAL" clId="{5384DB1F-8871-F947-95D1-B8F1B3A9F269}" dt="2020-12-04T08:37:47.680" v="661"/>
          <ac:spMkLst>
            <pc:docMk/>
            <pc:sldMk cId="2305103029" sldId="534"/>
            <ac:spMk id="2" creationId="{55FA0126-538B-FF4C-B465-5E96B8CF2421}"/>
          </ac:spMkLst>
        </pc:spChg>
        <pc:spChg chg="del">
          <ac:chgData name="marco petracca" userId="fb23d692-b779-422c-9ba8-a51a19a91324" providerId="ADAL" clId="{5384DB1F-8871-F947-95D1-B8F1B3A9F269}" dt="2020-12-03T10:00:20.717" v="453"/>
          <ac:spMkLst>
            <pc:docMk/>
            <pc:sldMk cId="2305103029" sldId="534"/>
            <ac:spMk id="3" creationId="{0899CC12-6394-C94F-A6FD-4EF911894722}"/>
          </ac:spMkLst>
        </pc:spChg>
        <pc:spChg chg="add del mod">
          <ac:chgData name="marco petracca" userId="fb23d692-b779-422c-9ba8-a51a19a91324" providerId="ADAL" clId="{5384DB1F-8871-F947-95D1-B8F1B3A9F269}" dt="2020-12-03T10:00:20.717" v="453"/>
          <ac:spMkLst>
            <pc:docMk/>
            <pc:sldMk cId="2305103029" sldId="534"/>
            <ac:spMk id="4" creationId="{609460C6-BADF-FD48-B9AA-361C77B8097D}"/>
          </ac:spMkLst>
        </pc:spChg>
        <pc:spChg chg="add mod">
          <ac:chgData name="marco petracca" userId="fb23d692-b779-422c-9ba8-a51a19a91324" providerId="ADAL" clId="{5384DB1F-8871-F947-95D1-B8F1B3A9F269}" dt="2020-12-04T08:37:47.680" v="661"/>
          <ac:spMkLst>
            <pc:docMk/>
            <pc:sldMk cId="2305103029" sldId="534"/>
            <ac:spMk id="5" creationId="{AFC4631D-CA59-AB4B-88B9-F02D9D3880E3}"/>
          </ac:spMkLst>
        </pc:spChg>
        <pc:spChg chg="add mod">
          <ac:chgData name="marco petracca" userId="fb23d692-b779-422c-9ba8-a51a19a91324" providerId="ADAL" clId="{5384DB1F-8871-F947-95D1-B8F1B3A9F269}" dt="2020-12-04T08:37:47.680" v="661"/>
          <ac:spMkLst>
            <pc:docMk/>
            <pc:sldMk cId="2305103029" sldId="534"/>
            <ac:spMk id="6" creationId="{E7325B09-72B1-434E-A58B-DCDB39697D44}"/>
          </ac:spMkLst>
        </pc:spChg>
      </pc:sldChg>
      <pc:sldChg chg="addSp delSp modSp">
        <pc:chgData name="marco petracca" userId="fb23d692-b779-422c-9ba8-a51a19a91324" providerId="ADAL" clId="{5384DB1F-8871-F947-95D1-B8F1B3A9F269}" dt="2020-12-04T08:37:47.680" v="661"/>
        <pc:sldMkLst>
          <pc:docMk/>
          <pc:sldMk cId="1905472426" sldId="535"/>
        </pc:sldMkLst>
        <pc:spChg chg="mod">
          <ac:chgData name="marco petracca" userId="fb23d692-b779-422c-9ba8-a51a19a91324" providerId="ADAL" clId="{5384DB1F-8871-F947-95D1-B8F1B3A9F269}" dt="2020-12-04T08:37:47.680" v="661"/>
          <ac:spMkLst>
            <pc:docMk/>
            <pc:sldMk cId="1905472426" sldId="535"/>
            <ac:spMk id="2" creationId="{316DF187-B475-8F4B-B729-615294FEEEC3}"/>
          </ac:spMkLst>
        </pc:spChg>
        <pc:spChg chg="del">
          <ac:chgData name="marco petracca" userId="fb23d692-b779-422c-9ba8-a51a19a91324" providerId="ADAL" clId="{5384DB1F-8871-F947-95D1-B8F1B3A9F269}" dt="2020-12-03T10:00:20.717" v="453"/>
          <ac:spMkLst>
            <pc:docMk/>
            <pc:sldMk cId="1905472426" sldId="535"/>
            <ac:spMk id="3" creationId="{EF59DDCB-84E2-1A42-96EE-63933FAA5292}"/>
          </ac:spMkLst>
        </pc:spChg>
        <pc:spChg chg="add del mod">
          <ac:chgData name="marco petracca" userId="fb23d692-b779-422c-9ba8-a51a19a91324" providerId="ADAL" clId="{5384DB1F-8871-F947-95D1-B8F1B3A9F269}" dt="2020-12-03T10:00:20.717" v="453"/>
          <ac:spMkLst>
            <pc:docMk/>
            <pc:sldMk cId="1905472426" sldId="535"/>
            <ac:spMk id="4" creationId="{749499B0-C6C0-FC41-A59A-EF4AFD366FED}"/>
          </ac:spMkLst>
        </pc:spChg>
        <pc:spChg chg="add mod">
          <ac:chgData name="marco petracca" userId="fb23d692-b779-422c-9ba8-a51a19a91324" providerId="ADAL" clId="{5384DB1F-8871-F947-95D1-B8F1B3A9F269}" dt="2020-12-04T08:37:47.680" v="661"/>
          <ac:spMkLst>
            <pc:docMk/>
            <pc:sldMk cId="1905472426" sldId="535"/>
            <ac:spMk id="5" creationId="{7514501D-F605-014A-ADF1-7172A09BE126}"/>
          </ac:spMkLst>
        </pc:spChg>
        <pc:spChg chg="add mod">
          <ac:chgData name="marco petracca" userId="fb23d692-b779-422c-9ba8-a51a19a91324" providerId="ADAL" clId="{5384DB1F-8871-F947-95D1-B8F1B3A9F269}" dt="2020-12-04T08:37:47.680" v="661"/>
          <ac:spMkLst>
            <pc:docMk/>
            <pc:sldMk cId="1905472426" sldId="535"/>
            <ac:spMk id="6" creationId="{FF980F4F-B79F-6946-99CA-2F0082756701}"/>
          </ac:spMkLst>
        </pc:spChg>
      </pc:sldChg>
      <pc:sldChg chg="addSp delSp modSp">
        <pc:chgData name="marco petracca" userId="fb23d692-b779-422c-9ba8-a51a19a91324" providerId="ADAL" clId="{5384DB1F-8871-F947-95D1-B8F1B3A9F269}" dt="2020-12-04T08:37:47.680" v="661"/>
        <pc:sldMkLst>
          <pc:docMk/>
          <pc:sldMk cId="3108583711" sldId="536"/>
        </pc:sldMkLst>
        <pc:spChg chg="mod">
          <ac:chgData name="marco petracca" userId="fb23d692-b779-422c-9ba8-a51a19a91324" providerId="ADAL" clId="{5384DB1F-8871-F947-95D1-B8F1B3A9F269}" dt="2020-12-04T08:37:47.680" v="661"/>
          <ac:spMkLst>
            <pc:docMk/>
            <pc:sldMk cId="3108583711" sldId="536"/>
            <ac:spMk id="2" creationId="{2DA1B991-DFB1-624D-9417-A6992744B26D}"/>
          </ac:spMkLst>
        </pc:spChg>
        <pc:spChg chg="del">
          <ac:chgData name="marco petracca" userId="fb23d692-b779-422c-9ba8-a51a19a91324" providerId="ADAL" clId="{5384DB1F-8871-F947-95D1-B8F1B3A9F269}" dt="2020-12-03T10:00:20.717" v="453"/>
          <ac:spMkLst>
            <pc:docMk/>
            <pc:sldMk cId="3108583711" sldId="536"/>
            <ac:spMk id="3" creationId="{B097FC64-3B58-DE4B-AF36-546DA09C67F6}"/>
          </ac:spMkLst>
        </pc:spChg>
        <pc:spChg chg="add del mod">
          <ac:chgData name="marco petracca" userId="fb23d692-b779-422c-9ba8-a51a19a91324" providerId="ADAL" clId="{5384DB1F-8871-F947-95D1-B8F1B3A9F269}" dt="2020-12-03T10:00:20.717" v="453"/>
          <ac:spMkLst>
            <pc:docMk/>
            <pc:sldMk cId="3108583711" sldId="536"/>
            <ac:spMk id="4" creationId="{07797A01-945E-FD45-B4EB-577968D7A31B}"/>
          </ac:spMkLst>
        </pc:spChg>
        <pc:spChg chg="add mod">
          <ac:chgData name="marco petracca" userId="fb23d692-b779-422c-9ba8-a51a19a91324" providerId="ADAL" clId="{5384DB1F-8871-F947-95D1-B8F1B3A9F269}" dt="2020-12-04T08:37:47.680" v="661"/>
          <ac:spMkLst>
            <pc:docMk/>
            <pc:sldMk cId="3108583711" sldId="536"/>
            <ac:spMk id="5" creationId="{C5089020-1E83-074C-9B4F-840BF740C697}"/>
          </ac:spMkLst>
        </pc:spChg>
        <pc:spChg chg="add mod">
          <ac:chgData name="marco petracca" userId="fb23d692-b779-422c-9ba8-a51a19a91324" providerId="ADAL" clId="{5384DB1F-8871-F947-95D1-B8F1B3A9F269}" dt="2020-12-04T08:37:47.680" v="661"/>
          <ac:spMkLst>
            <pc:docMk/>
            <pc:sldMk cId="3108583711" sldId="536"/>
            <ac:spMk id="6" creationId="{9CA48746-9A0D-8447-AC7C-44EEE5368D3E}"/>
          </ac:spMkLst>
        </pc:spChg>
      </pc:sldChg>
      <pc:sldChg chg="addSp delSp modSp mod ord">
        <pc:chgData name="marco petracca" userId="fb23d692-b779-422c-9ba8-a51a19a91324" providerId="ADAL" clId="{5384DB1F-8871-F947-95D1-B8F1B3A9F269}" dt="2020-12-04T08:37:47.680" v="661"/>
        <pc:sldMkLst>
          <pc:docMk/>
          <pc:sldMk cId="3946617141" sldId="537"/>
        </pc:sldMkLst>
        <pc:spChg chg="mod">
          <ac:chgData name="marco petracca" userId="fb23d692-b779-422c-9ba8-a51a19a91324" providerId="ADAL" clId="{5384DB1F-8871-F947-95D1-B8F1B3A9F269}" dt="2020-12-04T08:37:47.680" v="661"/>
          <ac:spMkLst>
            <pc:docMk/>
            <pc:sldMk cId="3946617141" sldId="537"/>
            <ac:spMk id="2" creationId="{B23DB528-026D-564F-99B8-58D0D7F37934}"/>
          </ac:spMkLst>
        </pc:spChg>
        <pc:spChg chg="del">
          <ac:chgData name="marco petracca" userId="fb23d692-b779-422c-9ba8-a51a19a91324" providerId="ADAL" clId="{5384DB1F-8871-F947-95D1-B8F1B3A9F269}" dt="2020-12-03T10:00:20.717" v="453"/>
          <ac:spMkLst>
            <pc:docMk/>
            <pc:sldMk cId="3946617141" sldId="537"/>
            <ac:spMk id="3" creationId="{686D0BC1-448E-E842-9AC0-FE8D53F6D48B}"/>
          </ac:spMkLst>
        </pc:spChg>
        <pc:spChg chg="add del mod">
          <ac:chgData name="marco petracca" userId="fb23d692-b779-422c-9ba8-a51a19a91324" providerId="ADAL" clId="{5384DB1F-8871-F947-95D1-B8F1B3A9F269}" dt="2020-12-03T10:00:20.717" v="453"/>
          <ac:spMkLst>
            <pc:docMk/>
            <pc:sldMk cId="3946617141" sldId="537"/>
            <ac:spMk id="4" creationId="{B55DBA09-8704-8440-9B7A-24DE6830A3D7}"/>
          </ac:spMkLst>
        </pc:spChg>
        <pc:spChg chg="add mod">
          <ac:chgData name="marco petracca" userId="fb23d692-b779-422c-9ba8-a51a19a91324" providerId="ADAL" clId="{5384DB1F-8871-F947-95D1-B8F1B3A9F269}" dt="2020-12-04T08:37:47.680" v="661"/>
          <ac:spMkLst>
            <pc:docMk/>
            <pc:sldMk cId="3946617141" sldId="537"/>
            <ac:spMk id="5" creationId="{D26BFC48-B0D9-9849-9D20-D5ED7A97BC45}"/>
          </ac:spMkLst>
        </pc:spChg>
        <pc:spChg chg="add mod">
          <ac:chgData name="marco petracca" userId="fb23d692-b779-422c-9ba8-a51a19a91324" providerId="ADAL" clId="{5384DB1F-8871-F947-95D1-B8F1B3A9F269}" dt="2020-12-04T08:37:47.680" v="661"/>
          <ac:spMkLst>
            <pc:docMk/>
            <pc:sldMk cId="3946617141" sldId="537"/>
            <ac:spMk id="6" creationId="{98469BF1-C904-DE4E-B58B-F55C8221D5F0}"/>
          </ac:spMkLst>
        </pc:spChg>
        <pc:spChg chg="add mod">
          <ac:chgData name="marco petracca" userId="fb23d692-b779-422c-9ba8-a51a19a91324" providerId="ADAL" clId="{5384DB1F-8871-F947-95D1-B8F1B3A9F269}" dt="2020-12-04T08:30:47.407" v="635" actId="20577"/>
          <ac:spMkLst>
            <pc:docMk/>
            <pc:sldMk cId="3946617141" sldId="537"/>
            <ac:spMk id="7" creationId="{29F2AA6D-FA7A-BD40-BA79-216028DC3F74}"/>
          </ac:spMkLst>
        </pc:spChg>
      </pc:sldChg>
      <pc:sldChg chg="addSp delSp modSp mod modAnim">
        <pc:chgData name="marco petracca" userId="fb23d692-b779-422c-9ba8-a51a19a91324" providerId="ADAL" clId="{5384DB1F-8871-F947-95D1-B8F1B3A9F269}" dt="2020-12-06T16:31:16.688" v="805" actId="1076"/>
        <pc:sldMkLst>
          <pc:docMk/>
          <pc:sldMk cId="2265678640" sldId="538"/>
        </pc:sldMkLst>
        <pc:spChg chg="del">
          <ac:chgData name="marco petracca" userId="fb23d692-b779-422c-9ba8-a51a19a91324" providerId="ADAL" clId="{5384DB1F-8871-F947-95D1-B8F1B3A9F269}" dt="2020-12-03T12:07:21.463" v="624" actId="478"/>
          <ac:spMkLst>
            <pc:docMk/>
            <pc:sldMk cId="2265678640" sldId="538"/>
            <ac:spMk id="2" creationId="{0C4D3C38-15F0-4E4E-B5CC-EDF85B0798F1}"/>
          </ac:spMkLst>
        </pc:spChg>
        <pc:spChg chg="del">
          <ac:chgData name="marco petracca" userId="fb23d692-b779-422c-9ba8-a51a19a91324" providerId="ADAL" clId="{5384DB1F-8871-F947-95D1-B8F1B3A9F269}" dt="2020-12-03T10:00:20.717" v="453"/>
          <ac:spMkLst>
            <pc:docMk/>
            <pc:sldMk cId="2265678640" sldId="538"/>
            <ac:spMk id="3" creationId="{9AF88EFB-9E05-D44C-9A18-1C13D0D6F383}"/>
          </ac:spMkLst>
        </pc:spChg>
        <pc:spChg chg="add del mod">
          <ac:chgData name="marco petracca" userId="fb23d692-b779-422c-9ba8-a51a19a91324" providerId="ADAL" clId="{5384DB1F-8871-F947-95D1-B8F1B3A9F269}" dt="2020-12-03T10:00:20.717" v="453"/>
          <ac:spMkLst>
            <pc:docMk/>
            <pc:sldMk cId="2265678640" sldId="538"/>
            <ac:spMk id="4" creationId="{10816604-C99A-4041-A81F-68AFE360108F}"/>
          </ac:spMkLst>
        </pc:spChg>
        <pc:spChg chg="add mod modVis">
          <ac:chgData name="marco petracca" userId="fb23d692-b779-422c-9ba8-a51a19a91324" providerId="ADAL" clId="{5384DB1F-8871-F947-95D1-B8F1B3A9F269}" dt="2020-12-06T16:19:36.854" v="792" actId="33935"/>
          <ac:spMkLst>
            <pc:docMk/>
            <pc:sldMk cId="2265678640" sldId="538"/>
            <ac:spMk id="5" creationId="{4CE79BC8-46D3-2845-97EC-BBFB16FEB005}"/>
          </ac:spMkLst>
        </pc:spChg>
        <pc:spChg chg="add mod modVis">
          <ac:chgData name="marco petracca" userId="fb23d692-b779-422c-9ba8-a51a19a91324" providerId="ADAL" clId="{5384DB1F-8871-F947-95D1-B8F1B3A9F269}" dt="2020-12-06T16:19:36.854" v="792" actId="33935"/>
          <ac:spMkLst>
            <pc:docMk/>
            <pc:sldMk cId="2265678640" sldId="538"/>
            <ac:spMk id="6" creationId="{E19CA872-723E-2B43-896E-EB5A04A43EB0}"/>
          </ac:spMkLst>
        </pc:spChg>
        <pc:spChg chg="add mod modVis">
          <ac:chgData name="marco petracca" userId="fb23d692-b779-422c-9ba8-a51a19a91324" providerId="ADAL" clId="{5384DB1F-8871-F947-95D1-B8F1B3A9F269}" dt="2020-12-06T16:31:07.454" v="804" actId="1076"/>
          <ac:spMkLst>
            <pc:docMk/>
            <pc:sldMk cId="2265678640" sldId="538"/>
            <ac:spMk id="7" creationId="{9466304C-7214-5C41-8307-CC421D443D04}"/>
          </ac:spMkLst>
        </pc:spChg>
        <pc:spChg chg="add del mod">
          <ac:chgData name="marco petracca" userId="fb23d692-b779-422c-9ba8-a51a19a91324" providerId="ADAL" clId="{5384DB1F-8871-F947-95D1-B8F1B3A9F269}" dt="2020-12-03T12:07:25.202" v="626" actId="478"/>
          <ac:spMkLst>
            <pc:docMk/>
            <pc:sldMk cId="2265678640" sldId="538"/>
            <ac:spMk id="8" creationId="{E5085394-BC75-7B4B-BA6E-96F047BA195E}"/>
          </ac:spMkLst>
        </pc:spChg>
        <pc:spChg chg="add mod modVis">
          <ac:chgData name="marco petracca" userId="fb23d692-b779-422c-9ba8-a51a19a91324" providerId="ADAL" clId="{5384DB1F-8871-F947-95D1-B8F1B3A9F269}" dt="2020-12-06T16:19:36.854" v="792" actId="33935"/>
          <ac:spMkLst>
            <pc:docMk/>
            <pc:sldMk cId="2265678640" sldId="538"/>
            <ac:spMk id="9" creationId="{1CEB3CC8-DC41-244C-ADD8-4EEF18388195}"/>
          </ac:spMkLst>
        </pc:spChg>
        <pc:spChg chg="add del mod">
          <ac:chgData name="marco petracca" userId="fb23d692-b779-422c-9ba8-a51a19a91324" providerId="ADAL" clId="{5384DB1F-8871-F947-95D1-B8F1B3A9F269}" dt="2020-12-04T08:49:18.638" v="751" actId="478"/>
          <ac:spMkLst>
            <pc:docMk/>
            <pc:sldMk cId="2265678640" sldId="538"/>
            <ac:spMk id="11" creationId="{ABDD6A78-2B54-3D48-9BBE-6A8048990C1B}"/>
          </ac:spMkLst>
        </pc:spChg>
        <pc:spChg chg="add del mod">
          <ac:chgData name="marco petracca" userId="fb23d692-b779-422c-9ba8-a51a19a91324" providerId="ADAL" clId="{5384DB1F-8871-F947-95D1-B8F1B3A9F269}" dt="2020-12-04T08:49:18.638" v="751" actId="478"/>
          <ac:spMkLst>
            <pc:docMk/>
            <pc:sldMk cId="2265678640" sldId="538"/>
            <ac:spMk id="12" creationId="{99DCB461-56F2-3040-8F1D-0A37EF3D5787}"/>
          </ac:spMkLst>
        </pc:spChg>
        <pc:graphicFrameChg chg="add mod modVis modGraphic">
          <ac:chgData name="marco petracca" userId="fb23d692-b779-422c-9ba8-a51a19a91324" providerId="ADAL" clId="{5384DB1F-8871-F947-95D1-B8F1B3A9F269}" dt="2020-12-06T16:31:16.688" v="805" actId="1076"/>
          <ac:graphicFrameMkLst>
            <pc:docMk/>
            <pc:sldMk cId="2265678640" sldId="538"/>
            <ac:graphicFrameMk id="15" creationId="{016465B3-5777-0F49-947F-2328C0379B51}"/>
          </ac:graphicFrameMkLst>
        </pc:graphicFrameChg>
        <pc:picChg chg="add mod modVis modCrop">
          <ac:chgData name="marco petracca" userId="fb23d692-b779-422c-9ba8-a51a19a91324" providerId="ADAL" clId="{5384DB1F-8871-F947-95D1-B8F1B3A9F269}" dt="2020-12-06T16:20:29.183" v="800" actId="1076"/>
          <ac:picMkLst>
            <pc:docMk/>
            <pc:sldMk cId="2265678640" sldId="538"/>
            <ac:picMk id="3" creationId="{5429B907-456B-E64E-B40B-830605000433}"/>
          </ac:picMkLst>
        </pc:picChg>
        <pc:picChg chg="add del mod">
          <ac:chgData name="marco petracca" userId="fb23d692-b779-422c-9ba8-a51a19a91324" providerId="ADAL" clId="{5384DB1F-8871-F947-95D1-B8F1B3A9F269}" dt="2020-12-04T08:49:18.638" v="751" actId="478"/>
          <ac:picMkLst>
            <pc:docMk/>
            <pc:sldMk cId="2265678640" sldId="538"/>
            <ac:picMk id="8" creationId="{1BA58AE0-4DF8-9944-81CB-BFA74DF2200C}"/>
          </ac:picMkLst>
        </pc:picChg>
        <pc:picChg chg="add mod ord modVis modCrop">
          <ac:chgData name="marco petracca" userId="fb23d692-b779-422c-9ba8-a51a19a91324" providerId="ADAL" clId="{5384DB1F-8871-F947-95D1-B8F1B3A9F269}" dt="2020-12-06T16:20:29.183" v="800" actId="1076"/>
          <ac:picMkLst>
            <pc:docMk/>
            <pc:sldMk cId="2265678640" sldId="538"/>
            <ac:picMk id="8" creationId="{923E311A-8F48-8B4E-9B81-45F589DC75EB}"/>
          </ac:picMkLst>
        </pc:picChg>
        <pc:picChg chg="add del mod">
          <ac:chgData name="marco petracca" userId="fb23d692-b779-422c-9ba8-a51a19a91324" providerId="ADAL" clId="{5384DB1F-8871-F947-95D1-B8F1B3A9F269}" dt="2020-12-04T08:49:18.638" v="751" actId="478"/>
          <ac:picMkLst>
            <pc:docMk/>
            <pc:sldMk cId="2265678640" sldId="538"/>
            <ac:picMk id="10" creationId="{89D1EE00-79DD-3F49-9DBF-2BB9A00A5628}"/>
          </ac:picMkLst>
        </pc:picChg>
        <pc:picChg chg="add del mod">
          <ac:chgData name="marco petracca" userId="fb23d692-b779-422c-9ba8-a51a19a91324" providerId="ADAL" clId="{5384DB1F-8871-F947-95D1-B8F1B3A9F269}" dt="2020-12-04T08:49:18.638" v="751" actId="478"/>
          <ac:picMkLst>
            <pc:docMk/>
            <pc:sldMk cId="2265678640" sldId="538"/>
            <ac:picMk id="13" creationId="{D86C9722-0E9D-EF45-AB5D-BF992D3AF365}"/>
          </ac:picMkLst>
        </pc:picChg>
        <pc:picChg chg="add del mod">
          <ac:chgData name="marco petracca" userId="fb23d692-b779-422c-9ba8-a51a19a91324" providerId="ADAL" clId="{5384DB1F-8871-F947-95D1-B8F1B3A9F269}" dt="2020-12-04T08:49:18.638" v="751" actId="478"/>
          <ac:picMkLst>
            <pc:docMk/>
            <pc:sldMk cId="2265678640" sldId="538"/>
            <ac:picMk id="14" creationId="{8EBB1EB0-B0CD-7F44-A7F9-0A0DB4164BF6}"/>
          </ac:picMkLst>
        </pc:picChg>
        <pc:picChg chg="add mod modVis">
          <ac:chgData name="marco petracca" userId="fb23d692-b779-422c-9ba8-a51a19a91324" providerId="ADAL" clId="{5384DB1F-8871-F947-95D1-B8F1B3A9F269}" dt="2020-12-06T16:31:16.688" v="805" actId="1076"/>
          <ac:picMkLst>
            <pc:docMk/>
            <pc:sldMk cId="2265678640" sldId="538"/>
            <ac:picMk id="16" creationId="{47E06F93-2D06-0F4E-B4C1-DD3A966AB41A}"/>
          </ac:picMkLst>
        </pc:picChg>
        <pc:picChg chg="add mod modVis">
          <ac:chgData name="marco petracca" userId="fb23d692-b779-422c-9ba8-a51a19a91324" providerId="ADAL" clId="{5384DB1F-8871-F947-95D1-B8F1B3A9F269}" dt="2020-12-06T16:31:16.688" v="805" actId="1076"/>
          <ac:picMkLst>
            <pc:docMk/>
            <pc:sldMk cId="2265678640" sldId="538"/>
            <ac:picMk id="17" creationId="{5FAC0542-A6C0-9B44-AB54-AD4253F4F763}"/>
          </ac:picMkLst>
        </pc:picChg>
        <pc:picChg chg="add mod modVis">
          <ac:chgData name="marco petracca" userId="fb23d692-b779-422c-9ba8-a51a19a91324" providerId="ADAL" clId="{5384DB1F-8871-F947-95D1-B8F1B3A9F269}" dt="2020-12-06T16:31:16.688" v="805" actId="1076"/>
          <ac:picMkLst>
            <pc:docMk/>
            <pc:sldMk cId="2265678640" sldId="538"/>
            <ac:picMk id="18" creationId="{79162DAA-01D9-7740-B12F-9968FA31AA94}"/>
          </ac:picMkLst>
        </pc:picChg>
        <pc:picChg chg="add mod modVis">
          <ac:chgData name="marco petracca" userId="fb23d692-b779-422c-9ba8-a51a19a91324" providerId="ADAL" clId="{5384DB1F-8871-F947-95D1-B8F1B3A9F269}" dt="2020-12-06T16:31:16.688" v="805" actId="1076"/>
          <ac:picMkLst>
            <pc:docMk/>
            <pc:sldMk cId="2265678640" sldId="538"/>
            <ac:picMk id="19" creationId="{968BCBC6-910A-B141-84DD-E9D7429C2747}"/>
          </ac:picMkLst>
        </pc:picChg>
        <pc:picChg chg="add mod modVis">
          <ac:chgData name="marco petracca" userId="fb23d692-b779-422c-9ba8-a51a19a91324" providerId="ADAL" clId="{5384DB1F-8871-F947-95D1-B8F1B3A9F269}" dt="2020-12-06T16:31:16.688" v="805" actId="1076"/>
          <ac:picMkLst>
            <pc:docMk/>
            <pc:sldMk cId="2265678640" sldId="538"/>
            <ac:picMk id="20" creationId="{088062CA-BF9A-F141-898F-E742E675D70C}"/>
          </ac:picMkLst>
        </pc:picChg>
        <pc:picChg chg="add mod modVis">
          <ac:chgData name="marco petracca" userId="fb23d692-b779-422c-9ba8-a51a19a91324" providerId="ADAL" clId="{5384DB1F-8871-F947-95D1-B8F1B3A9F269}" dt="2020-12-06T16:31:16.688" v="805" actId="1076"/>
          <ac:picMkLst>
            <pc:docMk/>
            <pc:sldMk cId="2265678640" sldId="538"/>
            <ac:picMk id="21" creationId="{D5A2133F-203C-3E47-B979-47C1A509D7A3}"/>
          </ac:picMkLst>
        </pc:picChg>
        <pc:picChg chg="add mod modVis">
          <ac:chgData name="marco petracca" userId="fb23d692-b779-422c-9ba8-a51a19a91324" providerId="ADAL" clId="{5384DB1F-8871-F947-95D1-B8F1B3A9F269}" dt="2020-12-06T16:31:16.688" v="805" actId="1076"/>
          <ac:picMkLst>
            <pc:docMk/>
            <pc:sldMk cId="2265678640" sldId="538"/>
            <ac:picMk id="22" creationId="{36C63EBB-C772-2A4C-A33C-0ED244A18A50}"/>
          </ac:picMkLst>
        </pc:picChg>
        <pc:picChg chg="add mod modVis">
          <ac:chgData name="marco petracca" userId="fb23d692-b779-422c-9ba8-a51a19a91324" providerId="ADAL" clId="{5384DB1F-8871-F947-95D1-B8F1B3A9F269}" dt="2020-12-06T16:31:16.688" v="805" actId="1076"/>
          <ac:picMkLst>
            <pc:docMk/>
            <pc:sldMk cId="2265678640" sldId="538"/>
            <ac:picMk id="23" creationId="{38A0320A-F67E-3B4B-9CAD-787D4EEC627D}"/>
          </ac:picMkLst>
        </pc:picChg>
      </pc:sldChg>
      <pc:sldChg chg="addSp delSp modSp mod">
        <pc:chgData name="marco petracca" userId="fb23d692-b779-422c-9ba8-a51a19a91324" providerId="ADAL" clId="{5384DB1F-8871-F947-95D1-B8F1B3A9F269}" dt="2020-12-06T16:46:28.603" v="928" actId="20577"/>
        <pc:sldMkLst>
          <pc:docMk/>
          <pc:sldMk cId="1763980653" sldId="539"/>
        </pc:sldMkLst>
        <pc:spChg chg="mod">
          <ac:chgData name="marco petracca" userId="fb23d692-b779-422c-9ba8-a51a19a91324" providerId="ADAL" clId="{5384DB1F-8871-F947-95D1-B8F1B3A9F269}" dt="2020-12-04T08:37:47.680" v="661"/>
          <ac:spMkLst>
            <pc:docMk/>
            <pc:sldMk cId="1763980653" sldId="539"/>
            <ac:spMk id="2" creationId="{5A73D924-DF05-C546-8632-17576129BA20}"/>
          </ac:spMkLst>
        </pc:spChg>
        <pc:spChg chg="del">
          <ac:chgData name="marco petracca" userId="fb23d692-b779-422c-9ba8-a51a19a91324" providerId="ADAL" clId="{5384DB1F-8871-F947-95D1-B8F1B3A9F269}" dt="2020-12-03T10:00:20.717" v="453"/>
          <ac:spMkLst>
            <pc:docMk/>
            <pc:sldMk cId="1763980653" sldId="539"/>
            <ac:spMk id="3" creationId="{342D9AF8-28C3-8E42-8969-BCA6291FC18F}"/>
          </ac:spMkLst>
        </pc:spChg>
        <pc:spChg chg="add mod">
          <ac:chgData name="marco petracca" userId="fb23d692-b779-422c-9ba8-a51a19a91324" providerId="ADAL" clId="{5384DB1F-8871-F947-95D1-B8F1B3A9F269}" dt="2020-12-06T16:46:28.603" v="928" actId="20577"/>
          <ac:spMkLst>
            <pc:docMk/>
            <pc:sldMk cId="1763980653" sldId="539"/>
            <ac:spMk id="3" creationId="{7665DA55-A49D-FE42-82F5-AA399BB3CAF4}"/>
          </ac:spMkLst>
        </pc:spChg>
        <pc:spChg chg="add del mod">
          <ac:chgData name="marco petracca" userId="fb23d692-b779-422c-9ba8-a51a19a91324" providerId="ADAL" clId="{5384DB1F-8871-F947-95D1-B8F1B3A9F269}" dt="2020-12-03T10:00:20.717" v="453"/>
          <ac:spMkLst>
            <pc:docMk/>
            <pc:sldMk cId="1763980653" sldId="539"/>
            <ac:spMk id="4" creationId="{FD681ADF-5BEF-9E4C-823B-60329E460BE3}"/>
          </ac:spMkLst>
        </pc:spChg>
        <pc:spChg chg="add mod">
          <ac:chgData name="marco petracca" userId="fb23d692-b779-422c-9ba8-a51a19a91324" providerId="ADAL" clId="{5384DB1F-8871-F947-95D1-B8F1B3A9F269}" dt="2020-12-04T08:37:47.680" v="661"/>
          <ac:spMkLst>
            <pc:docMk/>
            <pc:sldMk cId="1763980653" sldId="539"/>
            <ac:spMk id="5" creationId="{D0152F30-1855-034C-A774-52ECFEAC97CE}"/>
          </ac:spMkLst>
        </pc:spChg>
        <pc:spChg chg="add mod">
          <ac:chgData name="marco petracca" userId="fb23d692-b779-422c-9ba8-a51a19a91324" providerId="ADAL" clId="{5384DB1F-8871-F947-95D1-B8F1B3A9F269}" dt="2020-12-04T08:37:47.680" v="661"/>
          <ac:spMkLst>
            <pc:docMk/>
            <pc:sldMk cId="1763980653" sldId="539"/>
            <ac:spMk id="6" creationId="{5B0288FF-D15B-5E49-AE8C-3DC44F89F17A}"/>
          </ac:spMkLst>
        </pc:spChg>
      </pc:sldChg>
      <pc:sldChg chg="addSp delSp modSp mod">
        <pc:chgData name="marco petracca" userId="fb23d692-b779-422c-9ba8-a51a19a91324" providerId="ADAL" clId="{5384DB1F-8871-F947-95D1-B8F1B3A9F269}" dt="2020-12-06T16:46:18.666" v="918" actId="20577"/>
        <pc:sldMkLst>
          <pc:docMk/>
          <pc:sldMk cId="961216073" sldId="540"/>
        </pc:sldMkLst>
        <pc:spChg chg="mod">
          <ac:chgData name="marco petracca" userId="fb23d692-b779-422c-9ba8-a51a19a91324" providerId="ADAL" clId="{5384DB1F-8871-F947-95D1-B8F1B3A9F269}" dt="2020-12-04T08:37:47.680" v="661"/>
          <ac:spMkLst>
            <pc:docMk/>
            <pc:sldMk cId="961216073" sldId="540"/>
            <ac:spMk id="2" creationId="{5A73D924-DF05-C546-8632-17576129BA20}"/>
          </ac:spMkLst>
        </pc:spChg>
        <pc:spChg chg="del">
          <ac:chgData name="marco petracca" userId="fb23d692-b779-422c-9ba8-a51a19a91324" providerId="ADAL" clId="{5384DB1F-8871-F947-95D1-B8F1B3A9F269}" dt="2020-12-03T10:00:20.717" v="453"/>
          <ac:spMkLst>
            <pc:docMk/>
            <pc:sldMk cId="961216073" sldId="540"/>
            <ac:spMk id="3" creationId="{342D9AF8-28C3-8E42-8969-BCA6291FC18F}"/>
          </ac:spMkLst>
        </pc:spChg>
        <pc:spChg chg="add mod">
          <ac:chgData name="marco petracca" userId="fb23d692-b779-422c-9ba8-a51a19a91324" providerId="ADAL" clId="{5384DB1F-8871-F947-95D1-B8F1B3A9F269}" dt="2020-12-06T16:46:18.666" v="918" actId="20577"/>
          <ac:spMkLst>
            <pc:docMk/>
            <pc:sldMk cId="961216073" sldId="540"/>
            <ac:spMk id="3" creationId="{846C2599-DC98-904E-AE93-F0A75C234EBE}"/>
          </ac:spMkLst>
        </pc:spChg>
        <pc:spChg chg="add del mod">
          <ac:chgData name="marco petracca" userId="fb23d692-b779-422c-9ba8-a51a19a91324" providerId="ADAL" clId="{5384DB1F-8871-F947-95D1-B8F1B3A9F269}" dt="2020-12-03T10:00:20.717" v="453"/>
          <ac:spMkLst>
            <pc:docMk/>
            <pc:sldMk cId="961216073" sldId="540"/>
            <ac:spMk id="4" creationId="{DC6D8F7C-D92E-324A-9224-0A7134B0B3E5}"/>
          </ac:spMkLst>
        </pc:spChg>
        <pc:spChg chg="add mod">
          <ac:chgData name="marco petracca" userId="fb23d692-b779-422c-9ba8-a51a19a91324" providerId="ADAL" clId="{5384DB1F-8871-F947-95D1-B8F1B3A9F269}" dt="2020-12-04T08:37:47.680" v="661"/>
          <ac:spMkLst>
            <pc:docMk/>
            <pc:sldMk cId="961216073" sldId="540"/>
            <ac:spMk id="5" creationId="{DC1550EE-62EF-CF4D-803C-5F7BC326CD81}"/>
          </ac:spMkLst>
        </pc:spChg>
        <pc:spChg chg="add mod">
          <ac:chgData name="marco petracca" userId="fb23d692-b779-422c-9ba8-a51a19a91324" providerId="ADAL" clId="{5384DB1F-8871-F947-95D1-B8F1B3A9F269}" dt="2020-12-04T08:37:47.680" v="661"/>
          <ac:spMkLst>
            <pc:docMk/>
            <pc:sldMk cId="961216073" sldId="540"/>
            <ac:spMk id="6" creationId="{72A42BE0-78BB-774F-B8FA-E70025428911}"/>
          </ac:spMkLst>
        </pc:spChg>
      </pc:sldChg>
      <pc:sldChg chg="addSp delSp modSp">
        <pc:chgData name="marco petracca" userId="fb23d692-b779-422c-9ba8-a51a19a91324" providerId="ADAL" clId="{5384DB1F-8871-F947-95D1-B8F1B3A9F269}" dt="2020-12-04T08:37:47.680" v="661"/>
        <pc:sldMkLst>
          <pc:docMk/>
          <pc:sldMk cId="71162170" sldId="541"/>
        </pc:sldMkLst>
        <pc:spChg chg="mod">
          <ac:chgData name="marco petracca" userId="fb23d692-b779-422c-9ba8-a51a19a91324" providerId="ADAL" clId="{5384DB1F-8871-F947-95D1-B8F1B3A9F269}" dt="2020-12-04T08:37:47.680" v="661"/>
          <ac:spMkLst>
            <pc:docMk/>
            <pc:sldMk cId="71162170" sldId="541"/>
            <ac:spMk id="2" creationId="{3A0DC63F-D23C-5140-9A91-41B13541EB16}"/>
          </ac:spMkLst>
        </pc:spChg>
        <pc:spChg chg="del">
          <ac:chgData name="marco petracca" userId="fb23d692-b779-422c-9ba8-a51a19a91324" providerId="ADAL" clId="{5384DB1F-8871-F947-95D1-B8F1B3A9F269}" dt="2020-12-03T10:00:20.717" v="453"/>
          <ac:spMkLst>
            <pc:docMk/>
            <pc:sldMk cId="71162170" sldId="541"/>
            <ac:spMk id="3" creationId="{0DB93003-C1DA-684C-B00A-799BB9B2BD1F}"/>
          </ac:spMkLst>
        </pc:spChg>
        <pc:spChg chg="add del mod">
          <ac:chgData name="marco petracca" userId="fb23d692-b779-422c-9ba8-a51a19a91324" providerId="ADAL" clId="{5384DB1F-8871-F947-95D1-B8F1B3A9F269}" dt="2020-12-03T10:00:20.717" v="453"/>
          <ac:spMkLst>
            <pc:docMk/>
            <pc:sldMk cId="71162170" sldId="541"/>
            <ac:spMk id="4" creationId="{BEDB8963-3757-A444-9696-479BE5CFC96D}"/>
          </ac:spMkLst>
        </pc:spChg>
        <pc:spChg chg="add mod">
          <ac:chgData name="marco petracca" userId="fb23d692-b779-422c-9ba8-a51a19a91324" providerId="ADAL" clId="{5384DB1F-8871-F947-95D1-B8F1B3A9F269}" dt="2020-12-04T08:37:47.680" v="661"/>
          <ac:spMkLst>
            <pc:docMk/>
            <pc:sldMk cId="71162170" sldId="541"/>
            <ac:spMk id="5" creationId="{791D23BF-7085-3748-9F45-64D866DD3EC0}"/>
          </ac:spMkLst>
        </pc:spChg>
        <pc:spChg chg="add mod">
          <ac:chgData name="marco petracca" userId="fb23d692-b779-422c-9ba8-a51a19a91324" providerId="ADAL" clId="{5384DB1F-8871-F947-95D1-B8F1B3A9F269}" dt="2020-12-04T08:37:47.680" v="661"/>
          <ac:spMkLst>
            <pc:docMk/>
            <pc:sldMk cId="71162170" sldId="541"/>
            <ac:spMk id="6" creationId="{DCEFD019-D6EE-4B49-8FCC-DF2BC4008E84}"/>
          </ac:spMkLst>
        </pc:spChg>
      </pc:sldChg>
      <pc:sldChg chg="addSp delSp modSp">
        <pc:chgData name="marco petracca" userId="fb23d692-b779-422c-9ba8-a51a19a91324" providerId="ADAL" clId="{5384DB1F-8871-F947-95D1-B8F1B3A9F269}" dt="2020-12-04T08:37:47.680" v="661"/>
        <pc:sldMkLst>
          <pc:docMk/>
          <pc:sldMk cId="3905690627" sldId="542"/>
        </pc:sldMkLst>
        <pc:spChg chg="mod">
          <ac:chgData name="marco petracca" userId="fb23d692-b779-422c-9ba8-a51a19a91324" providerId="ADAL" clId="{5384DB1F-8871-F947-95D1-B8F1B3A9F269}" dt="2020-12-04T08:37:47.680" v="661"/>
          <ac:spMkLst>
            <pc:docMk/>
            <pc:sldMk cId="3905690627" sldId="542"/>
            <ac:spMk id="2" creationId="{3A0DC63F-D23C-5140-9A91-41B13541EB16}"/>
          </ac:spMkLst>
        </pc:spChg>
        <pc:spChg chg="del">
          <ac:chgData name="marco petracca" userId="fb23d692-b779-422c-9ba8-a51a19a91324" providerId="ADAL" clId="{5384DB1F-8871-F947-95D1-B8F1B3A9F269}" dt="2020-12-03T10:00:20.717" v="453"/>
          <ac:spMkLst>
            <pc:docMk/>
            <pc:sldMk cId="3905690627" sldId="542"/>
            <ac:spMk id="3" creationId="{0DB93003-C1DA-684C-B00A-799BB9B2BD1F}"/>
          </ac:spMkLst>
        </pc:spChg>
        <pc:spChg chg="add del mod">
          <ac:chgData name="marco petracca" userId="fb23d692-b779-422c-9ba8-a51a19a91324" providerId="ADAL" clId="{5384DB1F-8871-F947-95D1-B8F1B3A9F269}" dt="2020-12-03T10:00:20.717" v="453"/>
          <ac:spMkLst>
            <pc:docMk/>
            <pc:sldMk cId="3905690627" sldId="542"/>
            <ac:spMk id="4" creationId="{0AE9C286-E75C-AB46-ADDA-F3C49B6F3819}"/>
          </ac:spMkLst>
        </pc:spChg>
        <pc:spChg chg="add mod">
          <ac:chgData name="marco petracca" userId="fb23d692-b779-422c-9ba8-a51a19a91324" providerId="ADAL" clId="{5384DB1F-8871-F947-95D1-B8F1B3A9F269}" dt="2020-12-04T08:37:47.680" v="661"/>
          <ac:spMkLst>
            <pc:docMk/>
            <pc:sldMk cId="3905690627" sldId="542"/>
            <ac:spMk id="5" creationId="{EB8E91E8-D261-B641-992A-99826831FDCE}"/>
          </ac:spMkLst>
        </pc:spChg>
        <pc:spChg chg="add mod">
          <ac:chgData name="marco petracca" userId="fb23d692-b779-422c-9ba8-a51a19a91324" providerId="ADAL" clId="{5384DB1F-8871-F947-95D1-B8F1B3A9F269}" dt="2020-12-04T08:37:47.680" v="661"/>
          <ac:spMkLst>
            <pc:docMk/>
            <pc:sldMk cId="3905690627" sldId="542"/>
            <ac:spMk id="6" creationId="{82FF1FB8-4AF8-6A43-B844-EDCD558A4CE6}"/>
          </ac:spMkLst>
        </pc:spChg>
      </pc:sldChg>
      <pc:sldChg chg="addSp delSp modSp modAnim">
        <pc:chgData name="marco petracca" userId="fb23d692-b779-422c-9ba8-a51a19a91324" providerId="ADAL" clId="{5384DB1F-8871-F947-95D1-B8F1B3A9F269}" dt="2020-12-04T08:48:36.442" v="750"/>
        <pc:sldMkLst>
          <pc:docMk/>
          <pc:sldMk cId="1859663309" sldId="544"/>
        </pc:sldMkLst>
        <pc:spChg chg="mod">
          <ac:chgData name="marco petracca" userId="fb23d692-b779-422c-9ba8-a51a19a91324" providerId="ADAL" clId="{5384DB1F-8871-F947-95D1-B8F1B3A9F269}" dt="2020-12-04T08:37:47.680" v="661"/>
          <ac:spMkLst>
            <pc:docMk/>
            <pc:sldMk cId="1859663309" sldId="544"/>
            <ac:spMk id="2" creationId="{55FA0126-538B-FF4C-B465-5E96B8CF2421}"/>
          </ac:spMkLst>
        </pc:spChg>
        <pc:spChg chg="del">
          <ac:chgData name="marco petracca" userId="fb23d692-b779-422c-9ba8-a51a19a91324" providerId="ADAL" clId="{5384DB1F-8871-F947-95D1-B8F1B3A9F269}" dt="2020-12-03T10:00:20.717" v="453"/>
          <ac:spMkLst>
            <pc:docMk/>
            <pc:sldMk cId="1859663309" sldId="544"/>
            <ac:spMk id="3" creationId="{0899CC12-6394-C94F-A6FD-4EF911894722}"/>
          </ac:spMkLst>
        </pc:spChg>
        <pc:spChg chg="add del mod">
          <ac:chgData name="marco petracca" userId="fb23d692-b779-422c-9ba8-a51a19a91324" providerId="ADAL" clId="{5384DB1F-8871-F947-95D1-B8F1B3A9F269}" dt="2020-12-03T10:00:20.717" v="453"/>
          <ac:spMkLst>
            <pc:docMk/>
            <pc:sldMk cId="1859663309" sldId="544"/>
            <ac:spMk id="4" creationId="{9C9B4738-4211-BB4E-A8C4-5195637482CC}"/>
          </ac:spMkLst>
        </pc:spChg>
        <pc:spChg chg="add mod">
          <ac:chgData name="marco petracca" userId="fb23d692-b779-422c-9ba8-a51a19a91324" providerId="ADAL" clId="{5384DB1F-8871-F947-95D1-B8F1B3A9F269}" dt="2020-12-04T08:37:47.680" v="661"/>
          <ac:spMkLst>
            <pc:docMk/>
            <pc:sldMk cId="1859663309" sldId="544"/>
            <ac:spMk id="5" creationId="{8EB7F6FE-F537-2A43-BA3E-381DA74F3D80}"/>
          </ac:spMkLst>
        </pc:spChg>
        <pc:spChg chg="add mod">
          <ac:chgData name="marco petracca" userId="fb23d692-b779-422c-9ba8-a51a19a91324" providerId="ADAL" clId="{5384DB1F-8871-F947-95D1-B8F1B3A9F269}" dt="2020-12-04T08:37:47.680" v="661"/>
          <ac:spMkLst>
            <pc:docMk/>
            <pc:sldMk cId="1859663309" sldId="544"/>
            <ac:spMk id="6" creationId="{9A4ADD64-0F9C-C04C-9753-0B4AD61EB326}"/>
          </ac:spMkLst>
        </pc:spChg>
        <pc:spChg chg="add mod">
          <ac:chgData name="marco petracca" userId="fb23d692-b779-422c-9ba8-a51a19a91324" providerId="ADAL" clId="{5384DB1F-8871-F947-95D1-B8F1B3A9F269}" dt="2020-12-04T08:48:36.442" v="750"/>
          <ac:spMkLst>
            <pc:docMk/>
            <pc:sldMk cId="1859663309" sldId="544"/>
            <ac:spMk id="8" creationId="{ECFFAAF7-F4AF-3C44-86E6-FE9183B2A630}"/>
          </ac:spMkLst>
        </pc:spChg>
        <pc:picChg chg="add mod">
          <ac:chgData name="marco petracca" userId="fb23d692-b779-422c-9ba8-a51a19a91324" providerId="ADAL" clId="{5384DB1F-8871-F947-95D1-B8F1B3A9F269}" dt="2020-12-04T08:48:36.442" v="750"/>
          <ac:picMkLst>
            <pc:docMk/>
            <pc:sldMk cId="1859663309" sldId="544"/>
            <ac:picMk id="7" creationId="{A6598D3F-D82B-144D-BEAD-5414CF9EF6A8}"/>
          </ac:picMkLst>
        </pc:picChg>
        <pc:picChg chg="add mod">
          <ac:chgData name="marco petracca" userId="fb23d692-b779-422c-9ba8-a51a19a91324" providerId="ADAL" clId="{5384DB1F-8871-F947-95D1-B8F1B3A9F269}" dt="2020-12-04T08:48:36.442" v="750"/>
          <ac:picMkLst>
            <pc:docMk/>
            <pc:sldMk cId="1859663309" sldId="544"/>
            <ac:picMk id="9" creationId="{55F2D957-08B5-AC44-974D-D4CDB4F301CA}"/>
          </ac:picMkLst>
        </pc:picChg>
      </pc:sldChg>
      <pc:sldChg chg="addSp delSp modSp">
        <pc:chgData name="marco petracca" userId="fb23d692-b779-422c-9ba8-a51a19a91324" providerId="ADAL" clId="{5384DB1F-8871-F947-95D1-B8F1B3A9F269}" dt="2020-12-04T08:37:47.680" v="661"/>
        <pc:sldMkLst>
          <pc:docMk/>
          <pc:sldMk cId="4033333443" sldId="545"/>
        </pc:sldMkLst>
        <pc:spChg chg="mod">
          <ac:chgData name="marco petracca" userId="fb23d692-b779-422c-9ba8-a51a19a91324" providerId="ADAL" clId="{5384DB1F-8871-F947-95D1-B8F1B3A9F269}" dt="2020-12-04T08:37:47.680" v="661"/>
          <ac:spMkLst>
            <pc:docMk/>
            <pc:sldMk cId="4033333443" sldId="545"/>
            <ac:spMk id="2" creationId="{55FA0126-538B-FF4C-B465-5E96B8CF2421}"/>
          </ac:spMkLst>
        </pc:spChg>
        <pc:spChg chg="del">
          <ac:chgData name="marco petracca" userId="fb23d692-b779-422c-9ba8-a51a19a91324" providerId="ADAL" clId="{5384DB1F-8871-F947-95D1-B8F1B3A9F269}" dt="2020-12-03T10:00:20.717" v="453"/>
          <ac:spMkLst>
            <pc:docMk/>
            <pc:sldMk cId="4033333443" sldId="545"/>
            <ac:spMk id="3" creationId="{0899CC12-6394-C94F-A6FD-4EF911894722}"/>
          </ac:spMkLst>
        </pc:spChg>
        <pc:spChg chg="add del mod">
          <ac:chgData name="marco petracca" userId="fb23d692-b779-422c-9ba8-a51a19a91324" providerId="ADAL" clId="{5384DB1F-8871-F947-95D1-B8F1B3A9F269}" dt="2020-12-03T10:00:20.717" v="453"/>
          <ac:spMkLst>
            <pc:docMk/>
            <pc:sldMk cId="4033333443" sldId="545"/>
            <ac:spMk id="4" creationId="{5F9D0C9F-437A-1548-A0D6-7E593DBF1FC7}"/>
          </ac:spMkLst>
        </pc:spChg>
        <pc:spChg chg="add mod">
          <ac:chgData name="marco petracca" userId="fb23d692-b779-422c-9ba8-a51a19a91324" providerId="ADAL" clId="{5384DB1F-8871-F947-95D1-B8F1B3A9F269}" dt="2020-12-04T08:37:47.680" v="661"/>
          <ac:spMkLst>
            <pc:docMk/>
            <pc:sldMk cId="4033333443" sldId="545"/>
            <ac:spMk id="5" creationId="{D9717ABA-0A5C-1342-B0C5-8D633C26121A}"/>
          </ac:spMkLst>
        </pc:spChg>
        <pc:spChg chg="add mod">
          <ac:chgData name="marco petracca" userId="fb23d692-b779-422c-9ba8-a51a19a91324" providerId="ADAL" clId="{5384DB1F-8871-F947-95D1-B8F1B3A9F269}" dt="2020-12-04T08:37:47.680" v="661"/>
          <ac:spMkLst>
            <pc:docMk/>
            <pc:sldMk cId="4033333443" sldId="545"/>
            <ac:spMk id="6" creationId="{890D7B26-A560-E447-AA97-12F2CF59445F}"/>
          </ac:spMkLst>
        </pc:spChg>
      </pc:sldChg>
      <pc:sldChg chg="addSp delSp modSp">
        <pc:chgData name="marco petracca" userId="fb23d692-b779-422c-9ba8-a51a19a91324" providerId="ADAL" clId="{5384DB1F-8871-F947-95D1-B8F1B3A9F269}" dt="2020-12-04T08:37:47.680" v="661"/>
        <pc:sldMkLst>
          <pc:docMk/>
          <pc:sldMk cId="4272646130" sldId="546"/>
        </pc:sldMkLst>
        <pc:spChg chg="mod">
          <ac:chgData name="marco petracca" userId="fb23d692-b779-422c-9ba8-a51a19a91324" providerId="ADAL" clId="{5384DB1F-8871-F947-95D1-B8F1B3A9F269}" dt="2020-12-04T08:37:47.680" v="661"/>
          <ac:spMkLst>
            <pc:docMk/>
            <pc:sldMk cId="4272646130" sldId="546"/>
            <ac:spMk id="2" creationId="{55FA0126-538B-FF4C-B465-5E96B8CF2421}"/>
          </ac:spMkLst>
        </pc:spChg>
        <pc:spChg chg="del">
          <ac:chgData name="marco petracca" userId="fb23d692-b779-422c-9ba8-a51a19a91324" providerId="ADAL" clId="{5384DB1F-8871-F947-95D1-B8F1B3A9F269}" dt="2020-12-03T10:00:20.717" v="453"/>
          <ac:spMkLst>
            <pc:docMk/>
            <pc:sldMk cId="4272646130" sldId="546"/>
            <ac:spMk id="3" creationId="{0899CC12-6394-C94F-A6FD-4EF911894722}"/>
          </ac:spMkLst>
        </pc:spChg>
        <pc:spChg chg="add del mod">
          <ac:chgData name="marco petracca" userId="fb23d692-b779-422c-9ba8-a51a19a91324" providerId="ADAL" clId="{5384DB1F-8871-F947-95D1-B8F1B3A9F269}" dt="2020-12-03T10:00:20.717" v="453"/>
          <ac:spMkLst>
            <pc:docMk/>
            <pc:sldMk cId="4272646130" sldId="546"/>
            <ac:spMk id="4" creationId="{B381453A-11A9-8646-A680-B717F5C1E655}"/>
          </ac:spMkLst>
        </pc:spChg>
        <pc:spChg chg="add mod">
          <ac:chgData name="marco petracca" userId="fb23d692-b779-422c-9ba8-a51a19a91324" providerId="ADAL" clId="{5384DB1F-8871-F947-95D1-B8F1B3A9F269}" dt="2020-12-04T08:37:47.680" v="661"/>
          <ac:spMkLst>
            <pc:docMk/>
            <pc:sldMk cId="4272646130" sldId="546"/>
            <ac:spMk id="5" creationId="{C465EBB1-9CD9-9E44-AF4C-AC397DCA924E}"/>
          </ac:spMkLst>
        </pc:spChg>
        <pc:spChg chg="add mod">
          <ac:chgData name="marco petracca" userId="fb23d692-b779-422c-9ba8-a51a19a91324" providerId="ADAL" clId="{5384DB1F-8871-F947-95D1-B8F1B3A9F269}" dt="2020-12-04T08:37:47.680" v="661"/>
          <ac:spMkLst>
            <pc:docMk/>
            <pc:sldMk cId="4272646130" sldId="546"/>
            <ac:spMk id="6" creationId="{09061B0D-AAC2-5045-B196-850B9065DB76}"/>
          </ac:spMkLst>
        </pc:spChg>
      </pc:sldChg>
      <pc:sldChg chg="addSp delSp modSp">
        <pc:chgData name="marco petracca" userId="fb23d692-b779-422c-9ba8-a51a19a91324" providerId="ADAL" clId="{5384DB1F-8871-F947-95D1-B8F1B3A9F269}" dt="2020-12-04T08:37:47.680" v="661"/>
        <pc:sldMkLst>
          <pc:docMk/>
          <pc:sldMk cId="907043620" sldId="547"/>
        </pc:sldMkLst>
        <pc:spChg chg="mod">
          <ac:chgData name="marco petracca" userId="fb23d692-b779-422c-9ba8-a51a19a91324" providerId="ADAL" clId="{5384DB1F-8871-F947-95D1-B8F1B3A9F269}" dt="2020-12-04T08:37:47.680" v="661"/>
          <ac:spMkLst>
            <pc:docMk/>
            <pc:sldMk cId="907043620" sldId="547"/>
            <ac:spMk id="2" creationId="{3A0DC63F-D23C-5140-9A91-41B13541EB16}"/>
          </ac:spMkLst>
        </pc:spChg>
        <pc:spChg chg="del">
          <ac:chgData name="marco petracca" userId="fb23d692-b779-422c-9ba8-a51a19a91324" providerId="ADAL" clId="{5384DB1F-8871-F947-95D1-B8F1B3A9F269}" dt="2020-12-03T10:00:20.717" v="453"/>
          <ac:spMkLst>
            <pc:docMk/>
            <pc:sldMk cId="907043620" sldId="547"/>
            <ac:spMk id="3" creationId="{0DB93003-C1DA-684C-B00A-799BB9B2BD1F}"/>
          </ac:spMkLst>
        </pc:spChg>
        <pc:spChg chg="add del mod">
          <ac:chgData name="marco petracca" userId="fb23d692-b779-422c-9ba8-a51a19a91324" providerId="ADAL" clId="{5384DB1F-8871-F947-95D1-B8F1B3A9F269}" dt="2020-12-03T10:00:20.717" v="453"/>
          <ac:spMkLst>
            <pc:docMk/>
            <pc:sldMk cId="907043620" sldId="547"/>
            <ac:spMk id="4" creationId="{4A335194-22AC-3041-B456-97E2887C2243}"/>
          </ac:spMkLst>
        </pc:spChg>
        <pc:spChg chg="add mod">
          <ac:chgData name="marco petracca" userId="fb23d692-b779-422c-9ba8-a51a19a91324" providerId="ADAL" clId="{5384DB1F-8871-F947-95D1-B8F1B3A9F269}" dt="2020-12-04T08:37:47.680" v="661"/>
          <ac:spMkLst>
            <pc:docMk/>
            <pc:sldMk cId="907043620" sldId="547"/>
            <ac:spMk id="5" creationId="{F6C2E529-9A55-0346-8227-348A2FAD919B}"/>
          </ac:spMkLst>
        </pc:spChg>
        <pc:spChg chg="add mod">
          <ac:chgData name="marco petracca" userId="fb23d692-b779-422c-9ba8-a51a19a91324" providerId="ADAL" clId="{5384DB1F-8871-F947-95D1-B8F1B3A9F269}" dt="2020-12-04T08:37:47.680" v="661"/>
          <ac:spMkLst>
            <pc:docMk/>
            <pc:sldMk cId="907043620" sldId="547"/>
            <ac:spMk id="6" creationId="{7FA13F71-C0BB-594E-B045-593F41B7CAD4}"/>
          </ac:spMkLst>
        </pc:spChg>
      </pc:sldChg>
      <pc:sldChg chg="addSp delSp modSp">
        <pc:chgData name="marco petracca" userId="fb23d692-b779-422c-9ba8-a51a19a91324" providerId="ADAL" clId="{5384DB1F-8871-F947-95D1-B8F1B3A9F269}" dt="2020-12-04T08:37:47.680" v="661"/>
        <pc:sldMkLst>
          <pc:docMk/>
          <pc:sldMk cId="4186505490" sldId="548"/>
        </pc:sldMkLst>
        <pc:spChg chg="mod">
          <ac:chgData name="marco petracca" userId="fb23d692-b779-422c-9ba8-a51a19a91324" providerId="ADAL" clId="{5384DB1F-8871-F947-95D1-B8F1B3A9F269}" dt="2020-12-04T08:37:47.680" v="661"/>
          <ac:spMkLst>
            <pc:docMk/>
            <pc:sldMk cId="4186505490" sldId="548"/>
            <ac:spMk id="2" creationId="{3A0DC63F-D23C-5140-9A91-41B13541EB16}"/>
          </ac:spMkLst>
        </pc:spChg>
        <pc:spChg chg="del">
          <ac:chgData name="marco petracca" userId="fb23d692-b779-422c-9ba8-a51a19a91324" providerId="ADAL" clId="{5384DB1F-8871-F947-95D1-B8F1B3A9F269}" dt="2020-12-03T10:00:20.717" v="453"/>
          <ac:spMkLst>
            <pc:docMk/>
            <pc:sldMk cId="4186505490" sldId="548"/>
            <ac:spMk id="3" creationId="{0DB93003-C1DA-684C-B00A-799BB9B2BD1F}"/>
          </ac:spMkLst>
        </pc:spChg>
        <pc:spChg chg="add del mod">
          <ac:chgData name="marco petracca" userId="fb23d692-b779-422c-9ba8-a51a19a91324" providerId="ADAL" clId="{5384DB1F-8871-F947-95D1-B8F1B3A9F269}" dt="2020-12-03T10:00:20.717" v="453"/>
          <ac:spMkLst>
            <pc:docMk/>
            <pc:sldMk cId="4186505490" sldId="548"/>
            <ac:spMk id="4" creationId="{39CB51DB-AF78-AA47-A768-5612BE4F6476}"/>
          </ac:spMkLst>
        </pc:spChg>
        <pc:spChg chg="add mod">
          <ac:chgData name="marco petracca" userId="fb23d692-b779-422c-9ba8-a51a19a91324" providerId="ADAL" clId="{5384DB1F-8871-F947-95D1-B8F1B3A9F269}" dt="2020-12-04T08:37:47.680" v="661"/>
          <ac:spMkLst>
            <pc:docMk/>
            <pc:sldMk cId="4186505490" sldId="548"/>
            <ac:spMk id="5" creationId="{6198810D-2808-714B-AAE9-C9CCF89EB6AA}"/>
          </ac:spMkLst>
        </pc:spChg>
        <pc:spChg chg="add mod">
          <ac:chgData name="marco petracca" userId="fb23d692-b779-422c-9ba8-a51a19a91324" providerId="ADAL" clId="{5384DB1F-8871-F947-95D1-B8F1B3A9F269}" dt="2020-12-04T08:37:47.680" v="661"/>
          <ac:spMkLst>
            <pc:docMk/>
            <pc:sldMk cId="4186505490" sldId="548"/>
            <ac:spMk id="6" creationId="{C7120D3C-82CC-AE44-999B-A31C91D048A0}"/>
          </ac:spMkLst>
        </pc:spChg>
      </pc:sldChg>
      <pc:sldChg chg="addSp delSp modSp">
        <pc:chgData name="marco petracca" userId="fb23d692-b779-422c-9ba8-a51a19a91324" providerId="ADAL" clId="{5384DB1F-8871-F947-95D1-B8F1B3A9F269}" dt="2020-12-04T08:37:47.680" v="661"/>
        <pc:sldMkLst>
          <pc:docMk/>
          <pc:sldMk cId="657966691" sldId="549"/>
        </pc:sldMkLst>
        <pc:spChg chg="mod">
          <ac:chgData name="marco petracca" userId="fb23d692-b779-422c-9ba8-a51a19a91324" providerId="ADAL" clId="{5384DB1F-8871-F947-95D1-B8F1B3A9F269}" dt="2020-12-04T08:37:47.680" v="661"/>
          <ac:spMkLst>
            <pc:docMk/>
            <pc:sldMk cId="657966691" sldId="549"/>
            <ac:spMk id="2" creationId="{316DF187-B475-8F4B-B729-615294FEEEC3}"/>
          </ac:spMkLst>
        </pc:spChg>
        <pc:spChg chg="del">
          <ac:chgData name="marco petracca" userId="fb23d692-b779-422c-9ba8-a51a19a91324" providerId="ADAL" clId="{5384DB1F-8871-F947-95D1-B8F1B3A9F269}" dt="2020-12-03T10:00:20.717" v="453"/>
          <ac:spMkLst>
            <pc:docMk/>
            <pc:sldMk cId="657966691" sldId="549"/>
            <ac:spMk id="3" creationId="{EF59DDCB-84E2-1A42-96EE-63933FAA5292}"/>
          </ac:spMkLst>
        </pc:spChg>
        <pc:spChg chg="add del mod">
          <ac:chgData name="marco petracca" userId="fb23d692-b779-422c-9ba8-a51a19a91324" providerId="ADAL" clId="{5384DB1F-8871-F947-95D1-B8F1B3A9F269}" dt="2020-12-03T10:00:20.717" v="453"/>
          <ac:spMkLst>
            <pc:docMk/>
            <pc:sldMk cId="657966691" sldId="549"/>
            <ac:spMk id="4" creationId="{F31531E7-16CC-7947-9429-783F4D77BB68}"/>
          </ac:spMkLst>
        </pc:spChg>
        <pc:spChg chg="add mod">
          <ac:chgData name="marco petracca" userId="fb23d692-b779-422c-9ba8-a51a19a91324" providerId="ADAL" clId="{5384DB1F-8871-F947-95D1-B8F1B3A9F269}" dt="2020-12-04T08:37:47.680" v="661"/>
          <ac:spMkLst>
            <pc:docMk/>
            <pc:sldMk cId="657966691" sldId="549"/>
            <ac:spMk id="5" creationId="{5B4CC9B8-92FF-204A-AAEA-44C0A2F467A7}"/>
          </ac:spMkLst>
        </pc:spChg>
        <pc:spChg chg="add mod">
          <ac:chgData name="marco petracca" userId="fb23d692-b779-422c-9ba8-a51a19a91324" providerId="ADAL" clId="{5384DB1F-8871-F947-95D1-B8F1B3A9F269}" dt="2020-12-04T08:37:47.680" v="661"/>
          <ac:spMkLst>
            <pc:docMk/>
            <pc:sldMk cId="657966691" sldId="549"/>
            <ac:spMk id="6" creationId="{7AFEDEAD-A2A4-9E4E-9E13-3CA9A386F6A6}"/>
          </ac:spMkLst>
        </pc:spChg>
      </pc:sldChg>
      <pc:sldChg chg="addSp delSp modSp new mod">
        <pc:chgData name="marco petracca" userId="fb23d692-b779-422c-9ba8-a51a19a91324" providerId="ADAL" clId="{5384DB1F-8871-F947-95D1-B8F1B3A9F269}" dt="2020-12-09T09:15:24.667" v="935" actId="20577"/>
        <pc:sldMkLst>
          <pc:docMk/>
          <pc:sldMk cId="482339270" sldId="550"/>
        </pc:sldMkLst>
        <pc:spChg chg="mod">
          <ac:chgData name="marco petracca" userId="fb23d692-b779-422c-9ba8-a51a19a91324" providerId="ADAL" clId="{5384DB1F-8871-F947-95D1-B8F1B3A9F269}" dt="2020-12-09T09:15:24.667" v="935" actId="20577"/>
          <ac:spMkLst>
            <pc:docMk/>
            <pc:sldMk cId="482339270" sldId="550"/>
            <ac:spMk id="2" creationId="{2F1DFDD0-20F5-7B47-BA17-394499425CB8}"/>
          </ac:spMkLst>
        </pc:spChg>
        <pc:spChg chg="del">
          <ac:chgData name="marco petracca" userId="fb23d692-b779-422c-9ba8-a51a19a91324" providerId="ADAL" clId="{5384DB1F-8871-F947-95D1-B8F1B3A9F269}" dt="2020-12-03T10:00:20.717" v="453"/>
          <ac:spMkLst>
            <pc:docMk/>
            <pc:sldMk cId="482339270" sldId="550"/>
            <ac:spMk id="3" creationId="{E53B11D7-EDE4-3F4D-BB36-EB366CFF6D28}"/>
          </ac:spMkLst>
        </pc:spChg>
        <pc:spChg chg="add mod">
          <ac:chgData name="marco petracca" userId="fb23d692-b779-422c-9ba8-a51a19a91324" providerId="ADAL" clId="{5384DB1F-8871-F947-95D1-B8F1B3A9F269}" dt="2020-12-03T10:51:52.360" v="514" actId="20577"/>
          <ac:spMkLst>
            <pc:docMk/>
            <pc:sldMk cId="482339270" sldId="550"/>
            <ac:spMk id="4" creationId="{EB7CA3AD-6F36-E34A-BFE6-350F108F786B}"/>
          </ac:spMkLst>
        </pc:spChg>
        <pc:spChg chg="add del mod">
          <ac:chgData name="marco petracca" userId="fb23d692-b779-422c-9ba8-a51a19a91324" providerId="ADAL" clId="{5384DB1F-8871-F947-95D1-B8F1B3A9F269}" dt="2020-12-03T10:00:20.717" v="453"/>
          <ac:spMkLst>
            <pc:docMk/>
            <pc:sldMk cId="482339270" sldId="550"/>
            <ac:spMk id="5" creationId="{2C72BE75-35E0-C144-B259-E07DFE1C2FB2}"/>
          </ac:spMkLst>
        </pc:spChg>
        <pc:spChg chg="add mod">
          <ac:chgData name="marco petracca" userId="fb23d692-b779-422c-9ba8-a51a19a91324" providerId="ADAL" clId="{5384DB1F-8871-F947-95D1-B8F1B3A9F269}" dt="2020-12-04T08:37:47.680" v="661"/>
          <ac:spMkLst>
            <pc:docMk/>
            <pc:sldMk cId="482339270" sldId="550"/>
            <ac:spMk id="6" creationId="{9DBEC91F-5668-9B4E-BB87-384326BE457A}"/>
          </ac:spMkLst>
        </pc:spChg>
        <pc:spChg chg="add mod">
          <ac:chgData name="marco petracca" userId="fb23d692-b779-422c-9ba8-a51a19a91324" providerId="ADAL" clId="{5384DB1F-8871-F947-95D1-B8F1B3A9F269}" dt="2020-12-04T08:37:47.680" v="661"/>
          <ac:spMkLst>
            <pc:docMk/>
            <pc:sldMk cId="482339270" sldId="550"/>
            <ac:spMk id="7" creationId="{426DED22-2D9D-C44C-8C7B-41E11EC8A5F1}"/>
          </ac:spMkLst>
        </pc:spChg>
      </pc:sldChg>
      <pc:sldChg chg="new del">
        <pc:chgData name="marco petracca" userId="fb23d692-b779-422c-9ba8-a51a19a91324" providerId="ADAL" clId="{5384DB1F-8871-F947-95D1-B8F1B3A9F269}" dt="2020-12-03T09:49:48.612" v="435" actId="2696"/>
        <pc:sldMkLst>
          <pc:docMk/>
          <pc:sldMk cId="840535858" sldId="551"/>
        </pc:sldMkLst>
      </pc:sldChg>
      <pc:sldChg chg="modSp add">
        <pc:chgData name="marco petracca" userId="fb23d692-b779-422c-9ba8-a51a19a91324" providerId="ADAL" clId="{5384DB1F-8871-F947-95D1-B8F1B3A9F269}" dt="2020-12-04T08:37:47.680" v="661"/>
        <pc:sldMkLst>
          <pc:docMk/>
          <pc:sldMk cId="3962607959" sldId="551"/>
        </pc:sldMkLst>
        <pc:spChg chg="mod">
          <ac:chgData name="marco petracca" userId="fb23d692-b779-422c-9ba8-a51a19a91324" providerId="ADAL" clId="{5384DB1F-8871-F947-95D1-B8F1B3A9F269}" dt="2020-12-04T08:37:47.680" v="661"/>
          <ac:spMkLst>
            <pc:docMk/>
            <pc:sldMk cId="3962607959" sldId="551"/>
            <ac:spMk id="2" creationId="{B23DB528-026D-564F-99B8-58D0D7F37934}"/>
          </ac:spMkLst>
        </pc:spChg>
        <pc:spChg chg="mod">
          <ac:chgData name="marco petracca" userId="fb23d692-b779-422c-9ba8-a51a19a91324" providerId="ADAL" clId="{5384DB1F-8871-F947-95D1-B8F1B3A9F269}" dt="2020-12-04T08:37:47.680" v="661"/>
          <ac:spMkLst>
            <pc:docMk/>
            <pc:sldMk cId="3962607959" sldId="551"/>
            <ac:spMk id="5" creationId="{5FAAD8B6-92A2-F444-9D56-52A4C2087FC3}"/>
          </ac:spMkLst>
        </pc:spChg>
        <pc:spChg chg="mod">
          <ac:chgData name="marco petracca" userId="fb23d692-b779-422c-9ba8-a51a19a91324" providerId="ADAL" clId="{5384DB1F-8871-F947-95D1-B8F1B3A9F269}" dt="2020-12-04T08:37:47.680" v="661"/>
          <ac:spMkLst>
            <pc:docMk/>
            <pc:sldMk cId="3962607959" sldId="551"/>
            <ac:spMk id="6" creationId="{909CF690-1957-FB46-B3DC-5B9AE989D0FB}"/>
          </ac:spMkLst>
        </pc:spChg>
      </pc:sldChg>
      <pc:sldChg chg="addSp delSp modSp add mod">
        <pc:chgData name="marco petracca" userId="fb23d692-b779-422c-9ba8-a51a19a91324" providerId="ADAL" clId="{5384DB1F-8871-F947-95D1-B8F1B3A9F269}" dt="2020-12-04T08:37:47.680" v="661"/>
        <pc:sldMkLst>
          <pc:docMk/>
          <pc:sldMk cId="1124828722" sldId="552"/>
        </pc:sldMkLst>
        <pc:spChg chg="mod">
          <ac:chgData name="marco petracca" userId="fb23d692-b779-422c-9ba8-a51a19a91324" providerId="ADAL" clId="{5384DB1F-8871-F947-95D1-B8F1B3A9F269}" dt="2020-12-04T08:37:47.680" v="661"/>
          <ac:spMkLst>
            <pc:docMk/>
            <pc:sldMk cId="1124828722" sldId="552"/>
            <ac:spMk id="2" creationId="{B23DB528-026D-564F-99B8-58D0D7F37934}"/>
          </ac:spMkLst>
        </pc:spChg>
        <pc:spChg chg="add mod">
          <ac:chgData name="marco petracca" userId="fb23d692-b779-422c-9ba8-a51a19a91324" providerId="ADAL" clId="{5384DB1F-8871-F947-95D1-B8F1B3A9F269}" dt="2020-12-03T12:04:46.854" v="575" actId="20577"/>
          <ac:spMkLst>
            <pc:docMk/>
            <pc:sldMk cId="1124828722" sldId="552"/>
            <ac:spMk id="3" creationId="{60A7726D-2345-E84A-9C11-6E40B2B17A71}"/>
          </ac:spMkLst>
        </pc:spChg>
        <pc:spChg chg="mod">
          <ac:chgData name="marco petracca" userId="fb23d692-b779-422c-9ba8-a51a19a91324" providerId="ADAL" clId="{5384DB1F-8871-F947-95D1-B8F1B3A9F269}" dt="2020-12-04T08:37:47.680" v="661"/>
          <ac:spMkLst>
            <pc:docMk/>
            <pc:sldMk cId="1124828722" sldId="552"/>
            <ac:spMk id="5" creationId="{5FAAD8B6-92A2-F444-9D56-52A4C2087FC3}"/>
          </ac:spMkLst>
        </pc:spChg>
        <pc:spChg chg="mod">
          <ac:chgData name="marco petracca" userId="fb23d692-b779-422c-9ba8-a51a19a91324" providerId="ADAL" clId="{5384DB1F-8871-F947-95D1-B8F1B3A9F269}" dt="2020-12-04T08:37:47.680" v="661"/>
          <ac:spMkLst>
            <pc:docMk/>
            <pc:sldMk cId="1124828722" sldId="552"/>
            <ac:spMk id="6" creationId="{909CF690-1957-FB46-B3DC-5B9AE989D0FB}"/>
          </ac:spMkLst>
        </pc:spChg>
        <pc:picChg chg="del">
          <ac:chgData name="marco petracca" userId="fb23d692-b779-422c-9ba8-a51a19a91324" providerId="ADAL" clId="{5384DB1F-8871-F947-95D1-B8F1B3A9F269}" dt="2020-12-03T10:53:09.147" v="526" actId="478"/>
          <ac:picMkLst>
            <pc:docMk/>
            <pc:sldMk cId="1124828722" sldId="552"/>
            <ac:picMk id="8" creationId="{C6943E3C-9D4E-364B-BFDD-44C566393B12}"/>
          </ac:picMkLst>
        </pc:picChg>
      </pc:sldChg>
      <pc:sldChg chg="addSp delSp modSp new del mod modAnim">
        <pc:chgData name="marco petracca" userId="fb23d692-b779-422c-9ba8-a51a19a91324" providerId="ADAL" clId="{5384DB1F-8871-F947-95D1-B8F1B3A9F269}" dt="2020-12-04T08:37:47.556" v="657" actId="680"/>
        <pc:sldMkLst>
          <pc:docMk/>
          <pc:sldMk cId="1616652974" sldId="553"/>
        </pc:sldMkLst>
        <pc:spChg chg="mod">
          <ac:chgData name="marco petracca" userId="fb23d692-b779-422c-9ba8-a51a19a91324" providerId="ADAL" clId="{5384DB1F-8871-F947-95D1-B8F1B3A9F269}" dt="2020-12-04T08:37:47.528" v="655" actId="14100"/>
          <ac:spMkLst>
            <pc:docMk/>
            <pc:sldMk cId="1616652974" sldId="553"/>
            <ac:spMk id="2" creationId="{48262B62-8AE7-574B-BB99-95B09E7BE3AC}"/>
          </ac:spMkLst>
        </pc:spChg>
        <pc:spChg chg="add del mod">
          <ac:chgData name="marco petracca" userId="fb23d692-b779-422c-9ba8-a51a19a91324" providerId="ADAL" clId="{5384DB1F-8871-F947-95D1-B8F1B3A9F269}" dt="2020-12-04T08:37:47.542" v="656"/>
          <ac:spMkLst>
            <pc:docMk/>
            <pc:sldMk cId="1616652974" sldId="553"/>
            <ac:spMk id="5" creationId="{8A01B2AF-5C1B-E64C-BBCB-212F283334C8}"/>
          </ac:spMkLst>
        </pc:spChg>
        <pc:spChg chg="add del mod">
          <ac:chgData name="marco petracca" userId="fb23d692-b779-422c-9ba8-a51a19a91324" providerId="ADAL" clId="{5384DB1F-8871-F947-95D1-B8F1B3A9F269}" dt="2020-12-04T08:37:47.542" v="656"/>
          <ac:spMkLst>
            <pc:docMk/>
            <pc:sldMk cId="1616652974" sldId="553"/>
            <ac:spMk id="8" creationId="{B82C225F-074A-1246-B8C0-679797788487}"/>
          </ac:spMkLst>
        </pc:spChg>
        <pc:spChg chg="add del mod">
          <ac:chgData name="marco petracca" userId="fb23d692-b779-422c-9ba8-a51a19a91324" providerId="ADAL" clId="{5384DB1F-8871-F947-95D1-B8F1B3A9F269}" dt="2020-12-04T08:37:47.542" v="656"/>
          <ac:spMkLst>
            <pc:docMk/>
            <pc:sldMk cId="1616652974" sldId="553"/>
            <ac:spMk id="9" creationId="{1C0C8885-ED63-264B-895B-5BADFA1A59F6}"/>
          </ac:spMkLst>
        </pc:spChg>
        <pc:graphicFrameChg chg="add del mod">
          <ac:chgData name="marco petracca" userId="fb23d692-b779-422c-9ba8-a51a19a91324" providerId="ADAL" clId="{5384DB1F-8871-F947-95D1-B8F1B3A9F269}" dt="2020-12-04T08:37:47.542" v="656"/>
          <ac:graphicFrameMkLst>
            <pc:docMk/>
            <pc:sldMk cId="1616652974" sldId="553"/>
            <ac:graphicFrameMk id="12" creationId="{4DCEECB6-C486-F54A-89FF-C9AFF40AC709}"/>
          </ac:graphicFrameMkLst>
        </pc:graphicFrameChg>
        <pc:picChg chg="add del mod">
          <ac:chgData name="marco petracca" userId="fb23d692-b779-422c-9ba8-a51a19a91324" providerId="ADAL" clId="{5384DB1F-8871-F947-95D1-B8F1B3A9F269}" dt="2020-12-04T08:37:47.542" v="656"/>
          <ac:picMkLst>
            <pc:docMk/>
            <pc:sldMk cId="1616652974" sldId="553"/>
            <ac:picMk id="6" creationId="{72CAF6FD-623C-1B4C-BEA0-172192E620DF}"/>
          </ac:picMkLst>
        </pc:picChg>
        <pc:picChg chg="add del mod">
          <ac:chgData name="marco petracca" userId="fb23d692-b779-422c-9ba8-a51a19a91324" providerId="ADAL" clId="{5384DB1F-8871-F947-95D1-B8F1B3A9F269}" dt="2020-12-04T08:37:47.542" v="656"/>
          <ac:picMkLst>
            <pc:docMk/>
            <pc:sldMk cId="1616652974" sldId="553"/>
            <ac:picMk id="7" creationId="{A758E1EA-6FCC-7340-815F-3B85611B86D7}"/>
          </ac:picMkLst>
        </pc:picChg>
        <pc:picChg chg="add del mod">
          <ac:chgData name="marco petracca" userId="fb23d692-b779-422c-9ba8-a51a19a91324" providerId="ADAL" clId="{5384DB1F-8871-F947-95D1-B8F1B3A9F269}" dt="2020-12-04T08:37:47.542" v="656"/>
          <ac:picMkLst>
            <pc:docMk/>
            <pc:sldMk cId="1616652974" sldId="553"/>
            <ac:picMk id="10" creationId="{A4A5CABC-30D3-1E47-BCB8-DA7E6F0C1911}"/>
          </ac:picMkLst>
        </pc:picChg>
        <pc:picChg chg="add del mod">
          <ac:chgData name="marco petracca" userId="fb23d692-b779-422c-9ba8-a51a19a91324" providerId="ADAL" clId="{5384DB1F-8871-F947-95D1-B8F1B3A9F269}" dt="2020-12-04T08:37:47.542" v="656"/>
          <ac:picMkLst>
            <pc:docMk/>
            <pc:sldMk cId="1616652974" sldId="553"/>
            <ac:picMk id="11" creationId="{DFCD4B1A-6F28-E94D-8C3A-F55508C954D4}"/>
          </ac:picMkLst>
        </pc:picChg>
        <pc:picChg chg="add del mod">
          <ac:chgData name="marco petracca" userId="fb23d692-b779-422c-9ba8-a51a19a91324" providerId="ADAL" clId="{5384DB1F-8871-F947-95D1-B8F1B3A9F269}" dt="2020-12-04T08:37:47.542" v="656"/>
          <ac:picMkLst>
            <pc:docMk/>
            <pc:sldMk cId="1616652974" sldId="553"/>
            <ac:picMk id="13" creationId="{A3E668A7-EB19-4F47-A709-B7676830C7B6}"/>
          </ac:picMkLst>
        </pc:picChg>
        <pc:picChg chg="add del mod">
          <ac:chgData name="marco petracca" userId="fb23d692-b779-422c-9ba8-a51a19a91324" providerId="ADAL" clId="{5384DB1F-8871-F947-95D1-B8F1B3A9F269}" dt="2020-12-04T08:37:47.542" v="656"/>
          <ac:picMkLst>
            <pc:docMk/>
            <pc:sldMk cId="1616652974" sldId="553"/>
            <ac:picMk id="14" creationId="{FD98DA4E-F3C5-B447-9DBD-660C7CAFEA49}"/>
          </ac:picMkLst>
        </pc:picChg>
        <pc:picChg chg="add del mod">
          <ac:chgData name="marco petracca" userId="fb23d692-b779-422c-9ba8-a51a19a91324" providerId="ADAL" clId="{5384DB1F-8871-F947-95D1-B8F1B3A9F269}" dt="2020-12-04T08:37:47.542" v="656"/>
          <ac:picMkLst>
            <pc:docMk/>
            <pc:sldMk cId="1616652974" sldId="553"/>
            <ac:picMk id="15" creationId="{1B121C59-E1C5-D24C-B24E-F72B32963A34}"/>
          </ac:picMkLst>
        </pc:picChg>
        <pc:picChg chg="add del mod">
          <ac:chgData name="marco petracca" userId="fb23d692-b779-422c-9ba8-a51a19a91324" providerId="ADAL" clId="{5384DB1F-8871-F947-95D1-B8F1B3A9F269}" dt="2020-12-04T08:37:47.542" v="656"/>
          <ac:picMkLst>
            <pc:docMk/>
            <pc:sldMk cId="1616652974" sldId="553"/>
            <ac:picMk id="16" creationId="{AA8E6DA0-1B1F-FF49-9471-80626A153C65}"/>
          </ac:picMkLst>
        </pc:picChg>
        <pc:picChg chg="add del mod">
          <ac:chgData name="marco petracca" userId="fb23d692-b779-422c-9ba8-a51a19a91324" providerId="ADAL" clId="{5384DB1F-8871-F947-95D1-B8F1B3A9F269}" dt="2020-12-04T08:37:47.542" v="656"/>
          <ac:picMkLst>
            <pc:docMk/>
            <pc:sldMk cId="1616652974" sldId="553"/>
            <ac:picMk id="17" creationId="{9A47C02A-3A90-DC45-8756-B8A4760401F3}"/>
          </ac:picMkLst>
        </pc:picChg>
        <pc:picChg chg="add del mod">
          <ac:chgData name="marco petracca" userId="fb23d692-b779-422c-9ba8-a51a19a91324" providerId="ADAL" clId="{5384DB1F-8871-F947-95D1-B8F1B3A9F269}" dt="2020-12-04T08:37:47.542" v="656"/>
          <ac:picMkLst>
            <pc:docMk/>
            <pc:sldMk cId="1616652974" sldId="553"/>
            <ac:picMk id="18" creationId="{E1F86277-8FE7-CE4D-ABBD-EDAF013C710D}"/>
          </ac:picMkLst>
        </pc:picChg>
        <pc:picChg chg="add del mod">
          <ac:chgData name="marco petracca" userId="fb23d692-b779-422c-9ba8-a51a19a91324" providerId="ADAL" clId="{5384DB1F-8871-F947-95D1-B8F1B3A9F269}" dt="2020-12-04T08:37:47.542" v="656"/>
          <ac:picMkLst>
            <pc:docMk/>
            <pc:sldMk cId="1616652974" sldId="553"/>
            <ac:picMk id="19" creationId="{2F41E9D7-7B24-EC49-8008-182B713EEE15}"/>
          </ac:picMkLst>
        </pc:picChg>
        <pc:picChg chg="add del mod">
          <ac:chgData name="marco petracca" userId="fb23d692-b779-422c-9ba8-a51a19a91324" providerId="ADAL" clId="{5384DB1F-8871-F947-95D1-B8F1B3A9F269}" dt="2020-12-04T08:37:47.542" v="656"/>
          <ac:picMkLst>
            <pc:docMk/>
            <pc:sldMk cId="1616652974" sldId="553"/>
            <ac:picMk id="20" creationId="{58E518DD-4D3B-C74E-BBCA-2BB4E4CF8376}"/>
          </ac:picMkLst>
        </pc:picChg>
      </pc:sldChg>
      <pc:sldMasterChg chg="addSp delSp modSp mod delSldLayout modSldLayout">
        <pc:chgData name="marco petracca" userId="fb23d692-b779-422c-9ba8-a51a19a91324" providerId="ADAL" clId="{5384DB1F-8871-F947-95D1-B8F1B3A9F269}" dt="2020-12-04T08:38:19.259" v="664" actId="2696"/>
        <pc:sldMasterMkLst>
          <pc:docMk/>
          <pc:sldMasterMk cId="2161651400" sldId="2147483660"/>
        </pc:sldMasterMkLst>
        <pc:spChg chg="add del mod">
          <ac:chgData name="marco petracca" userId="fb23d692-b779-422c-9ba8-a51a19a91324" providerId="ADAL" clId="{5384DB1F-8871-F947-95D1-B8F1B3A9F269}" dt="2020-12-03T09:46:43.558" v="368"/>
          <ac:spMkLst>
            <pc:docMk/>
            <pc:sldMasterMk cId="2161651400" sldId="2147483660"/>
            <ac:spMk id="4" creationId="{285D32B7-9F0D-C544-8021-B708C0A6D9E7}"/>
          </ac:spMkLst>
        </pc:spChg>
        <pc:spChg chg="del mod">
          <ac:chgData name="marco petracca" userId="fb23d692-b779-422c-9ba8-a51a19a91324" providerId="ADAL" clId="{5384DB1F-8871-F947-95D1-B8F1B3A9F269}" dt="2020-12-03T09:46:31.590" v="366"/>
          <ac:spMkLst>
            <pc:docMk/>
            <pc:sldMasterMk cId="2161651400" sldId="2147483660"/>
            <ac:spMk id="5" creationId="{00000000-0000-0000-0000-000000000000}"/>
          </ac:spMkLst>
        </pc:spChg>
        <pc:spChg chg="mod">
          <ac:chgData name="marco petracca" userId="fb23d692-b779-422c-9ba8-a51a19a91324" providerId="ADAL" clId="{5384DB1F-8871-F947-95D1-B8F1B3A9F269}" dt="2020-12-03T09:48:27.519" v="420" actId="1036"/>
          <ac:spMkLst>
            <pc:docMk/>
            <pc:sldMasterMk cId="2161651400" sldId="2147483660"/>
            <ac:spMk id="6" creationId="{00000000-0000-0000-0000-000000000000}"/>
          </ac:spMkLst>
        </pc:spChg>
        <pc:spChg chg="add mod">
          <ac:chgData name="marco petracca" userId="fb23d692-b779-422c-9ba8-a51a19a91324" providerId="ADAL" clId="{5384DB1F-8871-F947-95D1-B8F1B3A9F269}" dt="2020-12-03T09:48:27.519" v="420" actId="1036"/>
          <ac:spMkLst>
            <pc:docMk/>
            <pc:sldMasterMk cId="2161651400" sldId="2147483660"/>
            <ac:spMk id="7" creationId="{EE1CD37A-FED8-F24F-91E6-4DBBD8A472A9}"/>
          </ac:spMkLst>
        </pc:spChg>
        <pc:sldLayoutChg chg="addSp delSp modSp mod">
          <pc:chgData name="marco petracca" userId="fb23d692-b779-422c-9ba8-a51a19a91324" providerId="ADAL" clId="{5384DB1F-8871-F947-95D1-B8F1B3A9F269}" dt="2020-12-03T09:55:41.660" v="440"/>
          <pc:sldLayoutMkLst>
            <pc:docMk/>
            <pc:sldMasterMk cId="2161651400" sldId="2147483660"/>
            <pc:sldLayoutMk cId="1239211858" sldId="2147483661"/>
          </pc:sldLayoutMkLst>
          <pc:spChg chg="add del">
            <ac:chgData name="marco petracca" userId="fb23d692-b779-422c-9ba8-a51a19a91324" providerId="ADAL" clId="{5384DB1F-8871-F947-95D1-B8F1B3A9F269}" dt="2020-12-03T09:55:41.660" v="440"/>
            <ac:spMkLst>
              <pc:docMk/>
              <pc:sldMasterMk cId="2161651400" sldId="2147483660"/>
              <pc:sldLayoutMk cId="1239211858" sldId="2147483661"/>
              <ac:spMk id="2" creationId="{00000000-0000-0000-0000-000000000000}"/>
            </ac:spMkLst>
          </pc:spChg>
          <pc:spChg chg="add del mod">
            <ac:chgData name="marco petracca" userId="fb23d692-b779-422c-9ba8-a51a19a91324" providerId="ADAL" clId="{5384DB1F-8871-F947-95D1-B8F1B3A9F269}" dt="2020-12-03T09:55:40.902" v="439"/>
            <ac:spMkLst>
              <pc:docMk/>
              <pc:sldMasterMk cId="2161651400" sldId="2147483660"/>
              <pc:sldLayoutMk cId="1239211858" sldId="2147483661"/>
              <ac:spMk id="4" creationId="{AFFBED37-C1B3-E94B-B778-920DBE0C1CE0}"/>
            </ac:spMkLst>
          </pc:spChg>
          <pc:spChg chg="mod">
            <ac:chgData name="marco petracca" userId="fb23d692-b779-422c-9ba8-a51a19a91324" providerId="ADAL" clId="{5384DB1F-8871-F947-95D1-B8F1B3A9F269}" dt="2020-12-03T09:45:30.282" v="365" actId="1038"/>
            <ac:spMkLst>
              <pc:docMk/>
              <pc:sldMasterMk cId="2161651400" sldId="2147483660"/>
              <pc:sldLayoutMk cId="1239211858" sldId="2147483661"/>
              <ac:spMk id="5" creationId="{00000000-0000-0000-0000-000000000000}"/>
            </ac:spMkLst>
          </pc:spChg>
          <pc:spChg chg="mod">
            <ac:chgData name="marco petracca" userId="fb23d692-b779-422c-9ba8-a51a19a91324" providerId="ADAL" clId="{5384DB1F-8871-F947-95D1-B8F1B3A9F269}" dt="2020-12-03T09:45:30.282" v="365" actId="1038"/>
            <ac:spMkLst>
              <pc:docMk/>
              <pc:sldMasterMk cId="2161651400" sldId="2147483660"/>
              <pc:sldLayoutMk cId="1239211858" sldId="2147483661"/>
              <ac:spMk id="6" creationId="{00000000-0000-0000-0000-000000000000}"/>
            </ac:spMkLst>
          </pc:spChg>
          <pc:picChg chg="add del mod">
            <ac:chgData name="marco petracca" userId="fb23d692-b779-422c-9ba8-a51a19a91324" providerId="ADAL" clId="{5384DB1F-8871-F947-95D1-B8F1B3A9F269}" dt="2020-12-03T09:29:31.847" v="263" actId="21"/>
            <ac:picMkLst>
              <pc:docMk/>
              <pc:sldMasterMk cId="2161651400" sldId="2147483660"/>
              <pc:sldLayoutMk cId="1239211858" sldId="2147483661"/>
              <ac:picMk id="8" creationId="{EE7781E5-E6D5-F641-9FDE-9D357EABED42}"/>
            </ac:picMkLst>
          </pc:picChg>
          <pc:picChg chg="add mod">
            <ac:chgData name="marco petracca" userId="fb23d692-b779-422c-9ba8-a51a19a91324" providerId="ADAL" clId="{5384DB1F-8871-F947-95D1-B8F1B3A9F269}" dt="2020-12-03T09:36:13.415" v="293" actId="167"/>
            <ac:picMkLst>
              <pc:docMk/>
              <pc:sldMasterMk cId="2161651400" sldId="2147483660"/>
              <pc:sldLayoutMk cId="1239211858" sldId="2147483661"/>
              <ac:picMk id="9" creationId="{93B6F34A-38D5-4543-B562-15EFABDAF5AC}"/>
            </ac:picMkLst>
          </pc:picChg>
        </pc:sldLayoutChg>
        <pc:sldLayoutChg chg="addSp delSp modSp mod">
          <pc:chgData name="marco petracca" userId="fb23d692-b779-422c-9ba8-a51a19a91324" providerId="ADAL" clId="{5384DB1F-8871-F947-95D1-B8F1B3A9F269}" dt="2020-12-03T09:48:41.101" v="423" actId="1035"/>
          <pc:sldLayoutMkLst>
            <pc:docMk/>
            <pc:sldMasterMk cId="2161651400" sldId="2147483660"/>
            <pc:sldLayoutMk cId="586065192" sldId="2147483662"/>
          </pc:sldLayoutMkLst>
          <pc:spChg chg="del mod">
            <ac:chgData name="marco petracca" userId="fb23d692-b779-422c-9ba8-a51a19a91324" providerId="ADAL" clId="{5384DB1F-8871-F947-95D1-B8F1B3A9F269}" dt="2020-12-03T09:47:17.902" v="370" actId="478"/>
            <ac:spMkLst>
              <pc:docMk/>
              <pc:sldMasterMk cId="2161651400" sldId="2147483660"/>
              <pc:sldLayoutMk cId="586065192" sldId="2147483662"/>
              <ac:spMk id="5" creationId="{00000000-0000-0000-0000-000000000000}"/>
            </ac:spMkLst>
          </pc:spChg>
          <pc:spChg chg="del">
            <ac:chgData name="marco petracca" userId="fb23d692-b779-422c-9ba8-a51a19a91324" providerId="ADAL" clId="{5384DB1F-8871-F947-95D1-B8F1B3A9F269}" dt="2020-12-03T09:47:17.902" v="370" actId="478"/>
            <ac:spMkLst>
              <pc:docMk/>
              <pc:sldMasterMk cId="2161651400" sldId="2147483660"/>
              <pc:sldLayoutMk cId="586065192" sldId="2147483662"/>
              <ac:spMk id="6" creationId="{00000000-0000-0000-0000-000000000000}"/>
            </ac:spMkLst>
          </pc:spChg>
          <pc:spChg chg="add mod">
            <ac:chgData name="marco petracca" userId="fb23d692-b779-422c-9ba8-a51a19a91324" providerId="ADAL" clId="{5384DB1F-8871-F947-95D1-B8F1B3A9F269}" dt="2020-12-03T09:48:41.101" v="423" actId="1035"/>
            <ac:spMkLst>
              <pc:docMk/>
              <pc:sldMasterMk cId="2161651400" sldId="2147483660"/>
              <pc:sldLayoutMk cId="586065192" sldId="2147483662"/>
              <ac:spMk id="10" creationId="{4AF89FB9-2B91-9248-8F6C-CD1317FA5509}"/>
            </ac:spMkLst>
          </pc:spChg>
          <pc:spChg chg="add mod">
            <ac:chgData name="marco petracca" userId="fb23d692-b779-422c-9ba8-a51a19a91324" providerId="ADAL" clId="{5384DB1F-8871-F947-95D1-B8F1B3A9F269}" dt="2020-12-03T09:48:41.101" v="423" actId="1035"/>
            <ac:spMkLst>
              <pc:docMk/>
              <pc:sldMasterMk cId="2161651400" sldId="2147483660"/>
              <pc:sldLayoutMk cId="586065192" sldId="2147483662"/>
              <ac:spMk id="11" creationId="{AA81D5D6-7677-7E40-B8D8-BE80104D1ADE}"/>
            </ac:spMkLst>
          </pc:spChg>
          <pc:picChg chg="add mod modCrop">
            <ac:chgData name="marco petracca" userId="fb23d692-b779-422c-9ba8-a51a19a91324" providerId="ADAL" clId="{5384DB1F-8871-F947-95D1-B8F1B3A9F269}" dt="2020-12-03T09:32:09.128" v="283" actId="1035"/>
            <ac:picMkLst>
              <pc:docMk/>
              <pc:sldMasterMk cId="2161651400" sldId="2147483660"/>
              <pc:sldLayoutMk cId="586065192" sldId="2147483662"/>
              <ac:picMk id="9" creationId="{A67F3378-B696-A34C-A2F2-75BE703B07E7}"/>
            </ac:picMkLst>
          </pc:picChg>
        </pc:sldLayoutChg>
        <pc:sldLayoutChg chg="addSp delSp modSp mod">
          <pc:chgData name="marco petracca" userId="fb23d692-b779-422c-9ba8-a51a19a91324" providerId="ADAL" clId="{5384DB1F-8871-F947-95D1-B8F1B3A9F269}" dt="2020-12-03T09:48:42.851" v="424"/>
          <pc:sldLayoutMkLst>
            <pc:docMk/>
            <pc:sldMasterMk cId="2161651400" sldId="2147483660"/>
            <pc:sldLayoutMk cId="606826120" sldId="2147483663"/>
          </pc:sldLayoutMkLst>
          <pc:spChg chg="del mod">
            <ac:chgData name="marco petracca" userId="fb23d692-b779-422c-9ba8-a51a19a91324" providerId="ADAL" clId="{5384DB1F-8871-F947-95D1-B8F1B3A9F269}" dt="2020-12-03T09:47:23.784" v="371" actId="478"/>
            <ac:spMkLst>
              <pc:docMk/>
              <pc:sldMasterMk cId="2161651400" sldId="2147483660"/>
              <pc:sldLayoutMk cId="606826120" sldId="2147483663"/>
              <ac:spMk id="5" creationId="{00000000-0000-0000-0000-000000000000}"/>
            </ac:spMkLst>
          </pc:spChg>
          <pc:spChg chg="del">
            <ac:chgData name="marco petracca" userId="fb23d692-b779-422c-9ba8-a51a19a91324" providerId="ADAL" clId="{5384DB1F-8871-F947-95D1-B8F1B3A9F269}" dt="2020-12-03T09:47:23.784" v="371" actId="478"/>
            <ac:spMkLst>
              <pc:docMk/>
              <pc:sldMasterMk cId="2161651400" sldId="2147483660"/>
              <pc:sldLayoutMk cId="606826120" sldId="2147483663"/>
              <ac:spMk id="6" creationId="{00000000-0000-0000-0000-000000000000}"/>
            </ac:spMkLst>
          </pc:spChg>
          <pc:spChg chg="add mod">
            <ac:chgData name="marco petracca" userId="fb23d692-b779-422c-9ba8-a51a19a91324" providerId="ADAL" clId="{5384DB1F-8871-F947-95D1-B8F1B3A9F269}" dt="2020-12-03T09:48:42.851" v="424"/>
            <ac:spMkLst>
              <pc:docMk/>
              <pc:sldMasterMk cId="2161651400" sldId="2147483660"/>
              <pc:sldLayoutMk cId="606826120" sldId="2147483663"/>
              <ac:spMk id="9" creationId="{4C29A350-B0CD-9D4B-867C-EF853C192791}"/>
            </ac:spMkLst>
          </pc:spChg>
          <pc:spChg chg="add mod">
            <ac:chgData name="marco petracca" userId="fb23d692-b779-422c-9ba8-a51a19a91324" providerId="ADAL" clId="{5384DB1F-8871-F947-95D1-B8F1B3A9F269}" dt="2020-12-03T09:48:42.851" v="424"/>
            <ac:spMkLst>
              <pc:docMk/>
              <pc:sldMasterMk cId="2161651400" sldId="2147483660"/>
              <pc:sldLayoutMk cId="606826120" sldId="2147483663"/>
              <ac:spMk id="10" creationId="{76A932E0-A58C-264F-B6D2-EB21200831DD}"/>
            </ac:spMkLst>
          </pc:spChg>
        </pc:sldLayoutChg>
        <pc:sldLayoutChg chg="addSp delSp modSp mod">
          <pc:chgData name="marco petracca" userId="fb23d692-b779-422c-9ba8-a51a19a91324" providerId="ADAL" clId="{5384DB1F-8871-F947-95D1-B8F1B3A9F269}" dt="2020-12-03T09:48:44.240" v="425"/>
          <pc:sldLayoutMkLst>
            <pc:docMk/>
            <pc:sldMasterMk cId="2161651400" sldId="2147483660"/>
            <pc:sldLayoutMk cId="3776651032" sldId="2147483664"/>
          </pc:sldLayoutMkLst>
          <pc:spChg chg="del mod">
            <ac:chgData name="marco petracca" userId="fb23d692-b779-422c-9ba8-a51a19a91324" providerId="ADAL" clId="{5384DB1F-8871-F947-95D1-B8F1B3A9F269}" dt="2020-12-03T09:47:27.548" v="372" actId="478"/>
            <ac:spMkLst>
              <pc:docMk/>
              <pc:sldMasterMk cId="2161651400" sldId="2147483660"/>
              <pc:sldLayoutMk cId="3776651032" sldId="2147483664"/>
              <ac:spMk id="6" creationId="{00000000-0000-0000-0000-000000000000}"/>
            </ac:spMkLst>
          </pc:spChg>
          <pc:spChg chg="del">
            <ac:chgData name="marco petracca" userId="fb23d692-b779-422c-9ba8-a51a19a91324" providerId="ADAL" clId="{5384DB1F-8871-F947-95D1-B8F1B3A9F269}" dt="2020-12-03T09:47:27.548" v="372" actId="478"/>
            <ac:spMkLst>
              <pc:docMk/>
              <pc:sldMasterMk cId="2161651400" sldId="2147483660"/>
              <pc:sldLayoutMk cId="3776651032" sldId="2147483664"/>
              <ac:spMk id="7" creationId="{00000000-0000-0000-0000-000000000000}"/>
            </ac:spMkLst>
          </pc:spChg>
          <pc:spChg chg="add mod">
            <ac:chgData name="marco petracca" userId="fb23d692-b779-422c-9ba8-a51a19a91324" providerId="ADAL" clId="{5384DB1F-8871-F947-95D1-B8F1B3A9F269}" dt="2020-12-03T09:48:44.240" v="425"/>
            <ac:spMkLst>
              <pc:docMk/>
              <pc:sldMasterMk cId="2161651400" sldId="2147483660"/>
              <pc:sldLayoutMk cId="3776651032" sldId="2147483664"/>
              <ac:spMk id="11" creationId="{8682D9BB-2F2D-C747-8F5B-74A27545128A}"/>
            </ac:spMkLst>
          </pc:spChg>
          <pc:spChg chg="add mod">
            <ac:chgData name="marco petracca" userId="fb23d692-b779-422c-9ba8-a51a19a91324" providerId="ADAL" clId="{5384DB1F-8871-F947-95D1-B8F1B3A9F269}" dt="2020-12-03T09:48:44.240" v="425"/>
            <ac:spMkLst>
              <pc:docMk/>
              <pc:sldMasterMk cId="2161651400" sldId="2147483660"/>
              <pc:sldLayoutMk cId="3776651032" sldId="2147483664"/>
              <ac:spMk id="12" creationId="{C4AE3D02-15CB-274E-8CB7-AD60EF28366D}"/>
            </ac:spMkLst>
          </pc:spChg>
          <pc:picChg chg="add mod">
            <ac:chgData name="marco petracca" userId="fb23d692-b779-422c-9ba8-a51a19a91324" providerId="ADAL" clId="{5384DB1F-8871-F947-95D1-B8F1B3A9F269}" dt="2020-12-03T09:32:31.591" v="285" actId="167"/>
            <ac:picMkLst>
              <pc:docMk/>
              <pc:sldMasterMk cId="2161651400" sldId="2147483660"/>
              <pc:sldLayoutMk cId="3776651032" sldId="2147483664"/>
              <ac:picMk id="10" creationId="{2627831B-2512-7A4E-9261-4E9A60CF51B4}"/>
            </ac:picMkLst>
          </pc:picChg>
        </pc:sldLayoutChg>
        <pc:sldLayoutChg chg="addSp delSp modSp mod">
          <pc:chgData name="marco petracca" userId="fb23d692-b779-422c-9ba8-a51a19a91324" providerId="ADAL" clId="{5384DB1F-8871-F947-95D1-B8F1B3A9F269}" dt="2020-12-03T09:48:46.113" v="426"/>
          <pc:sldLayoutMkLst>
            <pc:docMk/>
            <pc:sldMasterMk cId="2161651400" sldId="2147483660"/>
            <pc:sldLayoutMk cId="3313049073" sldId="2147483665"/>
          </pc:sldLayoutMkLst>
          <pc:spChg chg="del mod">
            <ac:chgData name="marco petracca" userId="fb23d692-b779-422c-9ba8-a51a19a91324" providerId="ADAL" clId="{5384DB1F-8871-F947-95D1-B8F1B3A9F269}" dt="2020-12-03T09:47:30.756" v="373" actId="478"/>
            <ac:spMkLst>
              <pc:docMk/>
              <pc:sldMasterMk cId="2161651400" sldId="2147483660"/>
              <pc:sldLayoutMk cId="3313049073" sldId="2147483665"/>
              <ac:spMk id="8" creationId="{00000000-0000-0000-0000-000000000000}"/>
            </ac:spMkLst>
          </pc:spChg>
          <pc:spChg chg="del">
            <ac:chgData name="marco petracca" userId="fb23d692-b779-422c-9ba8-a51a19a91324" providerId="ADAL" clId="{5384DB1F-8871-F947-95D1-B8F1B3A9F269}" dt="2020-12-03T09:47:30.756" v="373" actId="478"/>
            <ac:spMkLst>
              <pc:docMk/>
              <pc:sldMasterMk cId="2161651400" sldId="2147483660"/>
              <pc:sldLayoutMk cId="3313049073" sldId="2147483665"/>
              <ac:spMk id="9" creationId="{00000000-0000-0000-0000-000000000000}"/>
            </ac:spMkLst>
          </pc:spChg>
          <pc:spChg chg="add mod">
            <ac:chgData name="marco petracca" userId="fb23d692-b779-422c-9ba8-a51a19a91324" providerId="ADAL" clId="{5384DB1F-8871-F947-95D1-B8F1B3A9F269}" dt="2020-12-03T09:48:46.113" v="426"/>
            <ac:spMkLst>
              <pc:docMk/>
              <pc:sldMasterMk cId="2161651400" sldId="2147483660"/>
              <pc:sldLayoutMk cId="3313049073" sldId="2147483665"/>
              <ac:spMk id="13" creationId="{ECD82D37-0101-2A45-B5F2-B8439CFE4EA7}"/>
            </ac:spMkLst>
          </pc:spChg>
          <pc:spChg chg="add mod">
            <ac:chgData name="marco petracca" userId="fb23d692-b779-422c-9ba8-a51a19a91324" providerId="ADAL" clId="{5384DB1F-8871-F947-95D1-B8F1B3A9F269}" dt="2020-12-03T09:48:46.113" v="426"/>
            <ac:spMkLst>
              <pc:docMk/>
              <pc:sldMasterMk cId="2161651400" sldId="2147483660"/>
              <pc:sldLayoutMk cId="3313049073" sldId="2147483665"/>
              <ac:spMk id="14" creationId="{40C57E80-D0ED-8C4F-9BB9-1911CEFD90EF}"/>
            </ac:spMkLst>
          </pc:spChg>
          <pc:picChg chg="add mod">
            <ac:chgData name="marco petracca" userId="fb23d692-b779-422c-9ba8-a51a19a91324" providerId="ADAL" clId="{5384DB1F-8871-F947-95D1-B8F1B3A9F269}" dt="2020-12-03T09:32:39.618" v="287" actId="167"/>
            <ac:picMkLst>
              <pc:docMk/>
              <pc:sldMasterMk cId="2161651400" sldId="2147483660"/>
              <pc:sldLayoutMk cId="3313049073" sldId="2147483665"/>
              <ac:picMk id="12" creationId="{DCDB2F06-252F-514D-8264-8DF087E1C8CB}"/>
            </ac:picMkLst>
          </pc:picChg>
        </pc:sldLayoutChg>
        <pc:sldLayoutChg chg="addSp delSp modSp mod">
          <pc:chgData name="marco petracca" userId="fb23d692-b779-422c-9ba8-a51a19a91324" providerId="ADAL" clId="{5384DB1F-8871-F947-95D1-B8F1B3A9F269}" dt="2020-12-03T09:48:48.053" v="427"/>
          <pc:sldLayoutMkLst>
            <pc:docMk/>
            <pc:sldMasterMk cId="2161651400" sldId="2147483660"/>
            <pc:sldLayoutMk cId="4076480641" sldId="2147483666"/>
          </pc:sldLayoutMkLst>
          <pc:spChg chg="del mod">
            <ac:chgData name="marco petracca" userId="fb23d692-b779-422c-9ba8-a51a19a91324" providerId="ADAL" clId="{5384DB1F-8871-F947-95D1-B8F1B3A9F269}" dt="2020-12-03T09:47:35.651" v="374" actId="478"/>
            <ac:spMkLst>
              <pc:docMk/>
              <pc:sldMasterMk cId="2161651400" sldId="2147483660"/>
              <pc:sldLayoutMk cId="4076480641" sldId="2147483666"/>
              <ac:spMk id="4" creationId="{00000000-0000-0000-0000-000000000000}"/>
            </ac:spMkLst>
          </pc:spChg>
          <pc:spChg chg="del">
            <ac:chgData name="marco petracca" userId="fb23d692-b779-422c-9ba8-a51a19a91324" providerId="ADAL" clId="{5384DB1F-8871-F947-95D1-B8F1B3A9F269}" dt="2020-12-03T09:47:35.651" v="374" actId="478"/>
            <ac:spMkLst>
              <pc:docMk/>
              <pc:sldMasterMk cId="2161651400" sldId="2147483660"/>
              <pc:sldLayoutMk cId="4076480641" sldId="2147483666"/>
              <ac:spMk id="5" creationId="{00000000-0000-0000-0000-000000000000}"/>
            </ac:spMkLst>
          </pc:spChg>
          <pc:spChg chg="add mod">
            <ac:chgData name="marco petracca" userId="fb23d692-b779-422c-9ba8-a51a19a91324" providerId="ADAL" clId="{5384DB1F-8871-F947-95D1-B8F1B3A9F269}" dt="2020-12-03T09:48:48.053" v="427"/>
            <ac:spMkLst>
              <pc:docMk/>
              <pc:sldMasterMk cId="2161651400" sldId="2147483660"/>
              <pc:sldLayoutMk cId="4076480641" sldId="2147483666"/>
              <ac:spMk id="9" creationId="{2AF57DC5-CA0C-AB48-9AA5-D9A65A733EA4}"/>
            </ac:spMkLst>
          </pc:spChg>
          <pc:spChg chg="add mod">
            <ac:chgData name="marco petracca" userId="fb23d692-b779-422c-9ba8-a51a19a91324" providerId="ADAL" clId="{5384DB1F-8871-F947-95D1-B8F1B3A9F269}" dt="2020-12-03T09:48:48.053" v="427"/>
            <ac:spMkLst>
              <pc:docMk/>
              <pc:sldMasterMk cId="2161651400" sldId="2147483660"/>
              <pc:sldLayoutMk cId="4076480641" sldId="2147483666"/>
              <ac:spMk id="10" creationId="{3E91CDEA-A6B0-3D4B-A053-041B5A05D74E}"/>
            </ac:spMkLst>
          </pc:spChg>
          <pc:picChg chg="add mod">
            <ac:chgData name="marco petracca" userId="fb23d692-b779-422c-9ba8-a51a19a91324" providerId="ADAL" clId="{5384DB1F-8871-F947-95D1-B8F1B3A9F269}" dt="2020-12-03T09:32:47.623" v="289" actId="167"/>
            <ac:picMkLst>
              <pc:docMk/>
              <pc:sldMasterMk cId="2161651400" sldId="2147483660"/>
              <pc:sldLayoutMk cId="4076480641" sldId="2147483666"/>
              <ac:picMk id="8" creationId="{28BDE1EC-91EC-7745-8108-51C4ECED8BE0}"/>
            </ac:picMkLst>
          </pc:picChg>
        </pc:sldLayoutChg>
        <pc:sldLayoutChg chg="addSp delSp modSp mod">
          <pc:chgData name="marco petracca" userId="fb23d692-b779-422c-9ba8-a51a19a91324" providerId="ADAL" clId="{5384DB1F-8871-F947-95D1-B8F1B3A9F269}" dt="2020-12-03T09:48:50.060" v="428"/>
          <pc:sldLayoutMkLst>
            <pc:docMk/>
            <pc:sldMasterMk cId="2161651400" sldId="2147483660"/>
            <pc:sldLayoutMk cId="3344383394" sldId="2147483667"/>
          </pc:sldLayoutMkLst>
          <pc:spChg chg="del mod">
            <ac:chgData name="marco petracca" userId="fb23d692-b779-422c-9ba8-a51a19a91324" providerId="ADAL" clId="{5384DB1F-8871-F947-95D1-B8F1B3A9F269}" dt="2020-12-03T09:47:39.633" v="375" actId="478"/>
            <ac:spMkLst>
              <pc:docMk/>
              <pc:sldMasterMk cId="2161651400" sldId="2147483660"/>
              <pc:sldLayoutMk cId="3344383394" sldId="2147483667"/>
              <ac:spMk id="3" creationId="{00000000-0000-0000-0000-000000000000}"/>
            </ac:spMkLst>
          </pc:spChg>
          <pc:spChg chg="del">
            <ac:chgData name="marco petracca" userId="fb23d692-b779-422c-9ba8-a51a19a91324" providerId="ADAL" clId="{5384DB1F-8871-F947-95D1-B8F1B3A9F269}" dt="2020-12-03T09:47:39.633" v="375" actId="478"/>
            <ac:spMkLst>
              <pc:docMk/>
              <pc:sldMasterMk cId="2161651400" sldId="2147483660"/>
              <pc:sldLayoutMk cId="3344383394" sldId="2147483667"/>
              <ac:spMk id="4" creationId="{00000000-0000-0000-0000-000000000000}"/>
            </ac:spMkLst>
          </pc:spChg>
          <pc:spChg chg="add mod">
            <ac:chgData name="marco petracca" userId="fb23d692-b779-422c-9ba8-a51a19a91324" providerId="ADAL" clId="{5384DB1F-8871-F947-95D1-B8F1B3A9F269}" dt="2020-12-03T09:48:50.060" v="428"/>
            <ac:spMkLst>
              <pc:docMk/>
              <pc:sldMasterMk cId="2161651400" sldId="2147483660"/>
              <pc:sldLayoutMk cId="3344383394" sldId="2147483667"/>
              <ac:spMk id="7" creationId="{22AFA49C-B35A-C24F-A466-AF565D43935C}"/>
            </ac:spMkLst>
          </pc:spChg>
          <pc:spChg chg="add mod">
            <ac:chgData name="marco petracca" userId="fb23d692-b779-422c-9ba8-a51a19a91324" providerId="ADAL" clId="{5384DB1F-8871-F947-95D1-B8F1B3A9F269}" dt="2020-12-03T09:48:50.060" v="428"/>
            <ac:spMkLst>
              <pc:docMk/>
              <pc:sldMasterMk cId="2161651400" sldId="2147483660"/>
              <pc:sldLayoutMk cId="3344383394" sldId="2147483667"/>
              <ac:spMk id="8" creationId="{2223FB9C-3C40-BC42-87B1-1CC192C322EA}"/>
            </ac:spMkLst>
          </pc:spChg>
        </pc:sldLayoutChg>
        <pc:sldLayoutChg chg="addSp delSp modSp mod">
          <pc:chgData name="marco petracca" userId="fb23d692-b779-422c-9ba8-a51a19a91324" providerId="ADAL" clId="{5384DB1F-8871-F947-95D1-B8F1B3A9F269}" dt="2020-12-03T09:48:51.926" v="429"/>
          <pc:sldLayoutMkLst>
            <pc:docMk/>
            <pc:sldMasterMk cId="2161651400" sldId="2147483660"/>
            <pc:sldLayoutMk cId="3592990979" sldId="2147483668"/>
          </pc:sldLayoutMkLst>
          <pc:spChg chg="del mod">
            <ac:chgData name="marco petracca" userId="fb23d692-b779-422c-9ba8-a51a19a91324" providerId="ADAL" clId="{5384DB1F-8871-F947-95D1-B8F1B3A9F269}" dt="2020-12-03T09:47:43.157" v="376" actId="478"/>
            <ac:spMkLst>
              <pc:docMk/>
              <pc:sldMasterMk cId="2161651400" sldId="2147483660"/>
              <pc:sldLayoutMk cId="3592990979" sldId="2147483668"/>
              <ac:spMk id="6" creationId="{00000000-0000-0000-0000-000000000000}"/>
            </ac:spMkLst>
          </pc:spChg>
          <pc:spChg chg="del">
            <ac:chgData name="marco petracca" userId="fb23d692-b779-422c-9ba8-a51a19a91324" providerId="ADAL" clId="{5384DB1F-8871-F947-95D1-B8F1B3A9F269}" dt="2020-12-03T09:47:43.157" v="376" actId="478"/>
            <ac:spMkLst>
              <pc:docMk/>
              <pc:sldMasterMk cId="2161651400" sldId="2147483660"/>
              <pc:sldLayoutMk cId="3592990979" sldId="2147483668"/>
              <ac:spMk id="7" creationId="{00000000-0000-0000-0000-000000000000}"/>
            </ac:spMkLst>
          </pc:spChg>
          <pc:spChg chg="add mod">
            <ac:chgData name="marco petracca" userId="fb23d692-b779-422c-9ba8-a51a19a91324" providerId="ADAL" clId="{5384DB1F-8871-F947-95D1-B8F1B3A9F269}" dt="2020-12-03T09:48:51.926" v="429"/>
            <ac:spMkLst>
              <pc:docMk/>
              <pc:sldMasterMk cId="2161651400" sldId="2147483660"/>
              <pc:sldLayoutMk cId="3592990979" sldId="2147483668"/>
              <ac:spMk id="10" creationId="{F09FE721-5E74-1A43-9796-099FB9E42D38}"/>
            </ac:spMkLst>
          </pc:spChg>
          <pc:spChg chg="add mod">
            <ac:chgData name="marco petracca" userId="fb23d692-b779-422c-9ba8-a51a19a91324" providerId="ADAL" clId="{5384DB1F-8871-F947-95D1-B8F1B3A9F269}" dt="2020-12-03T09:48:51.926" v="429"/>
            <ac:spMkLst>
              <pc:docMk/>
              <pc:sldMasterMk cId="2161651400" sldId="2147483660"/>
              <pc:sldLayoutMk cId="3592990979" sldId="2147483668"/>
              <ac:spMk id="11" creationId="{B581793E-53A9-7B4E-8634-B140E07E06AD}"/>
            </ac:spMkLst>
          </pc:spChg>
        </pc:sldLayoutChg>
        <pc:sldLayoutChg chg="addSp delSp modSp mod">
          <pc:chgData name="marco petracca" userId="fb23d692-b779-422c-9ba8-a51a19a91324" providerId="ADAL" clId="{5384DB1F-8871-F947-95D1-B8F1B3A9F269}" dt="2020-12-03T09:48:53.727" v="430"/>
          <pc:sldLayoutMkLst>
            <pc:docMk/>
            <pc:sldMasterMk cId="2161651400" sldId="2147483660"/>
            <pc:sldLayoutMk cId="2470817379" sldId="2147483669"/>
          </pc:sldLayoutMkLst>
          <pc:spChg chg="del mod">
            <ac:chgData name="marco petracca" userId="fb23d692-b779-422c-9ba8-a51a19a91324" providerId="ADAL" clId="{5384DB1F-8871-F947-95D1-B8F1B3A9F269}" dt="2020-12-03T09:47:46.792" v="377" actId="478"/>
            <ac:spMkLst>
              <pc:docMk/>
              <pc:sldMasterMk cId="2161651400" sldId="2147483660"/>
              <pc:sldLayoutMk cId="2470817379" sldId="2147483669"/>
              <ac:spMk id="6" creationId="{00000000-0000-0000-0000-000000000000}"/>
            </ac:spMkLst>
          </pc:spChg>
          <pc:spChg chg="del">
            <ac:chgData name="marco petracca" userId="fb23d692-b779-422c-9ba8-a51a19a91324" providerId="ADAL" clId="{5384DB1F-8871-F947-95D1-B8F1B3A9F269}" dt="2020-12-03T09:47:46.792" v="377" actId="478"/>
            <ac:spMkLst>
              <pc:docMk/>
              <pc:sldMasterMk cId="2161651400" sldId="2147483660"/>
              <pc:sldLayoutMk cId="2470817379" sldId="2147483669"/>
              <ac:spMk id="7" creationId="{00000000-0000-0000-0000-000000000000}"/>
            </ac:spMkLst>
          </pc:spChg>
          <pc:spChg chg="add mod">
            <ac:chgData name="marco petracca" userId="fb23d692-b779-422c-9ba8-a51a19a91324" providerId="ADAL" clId="{5384DB1F-8871-F947-95D1-B8F1B3A9F269}" dt="2020-12-03T09:48:53.727" v="430"/>
            <ac:spMkLst>
              <pc:docMk/>
              <pc:sldMasterMk cId="2161651400" sldId="2147483660"/>
              <pc:sldLayoutMk cId="2470817379" sldId="2147483669"/>
              <ac:spMk id="10" creationId="{7C6695AD-5B3A-154E-8C2F-779B113BE4BF}"/>
            </ac:spMkLst>
          </pc:spChg>
          <pc:spChg chg="add mod">
            <ac:chgData name="marco petracca" userId="fb23d692-b779-422c-9ba8-a51a19a91324" providerId="ADAL" clId="{5384DB1F-8871-F947-95D1-B8F1B3A9F269}" dt="2020-12-03T09:48:53.727" v="430"/>
            <ac:spMkLst>
              <pc:docMk/>
              <pc:sldMasterMk cId="2161651400" sldId="2147483660"/>
              <pc:sldLayoutMk cId="2470817379" sldId="2147483669"/>
              <ac:spMk id="11" creationId="{6F27E341-1D2C-AF47-AE14-7E49F9494B19}"/>
            </ac:spMkLst>
          </pc:spChg>
        </pc:sldLayoutChg>
        <pc:sldLayoutChg chg="addSp delSp modSp mod">
          <pc:chgData name="marco petracca" userId="fb23d692-b779-422c-9ba8-a51a19a91324" providerId="ADAL" clId="{5384DB1F-8871-F947-95D1-B8F1B3A9F269}" dt="2020-12-03T09:48:56.347" v="431"/>
          <pc:sldLayoutMkLst>
            <pc:docMk/>
            <pc:sldMasterMk cId="2161651400" sldId="2147483660"/>
            <pc:sldLayoutMk cId="834071742" sldId="2147483670"/>
          </pc:sldLayoutMkLst>
          <pc:spChg chg="del mod">
            <ac:chgData name="marco petracca" userId="fb23d692-b779-422c-9ba8-a51a19a91324" providerId="ADAL" clId="{5384DB1F-8871-F947-95D1-B8F1B3A9F269}" dt="2020-12-03T09:47:51.993" v="378" actId="478"/>
            <ac:spMkLst>
              <pc:docMk/>
              <pc:sldMasterMk cId="2161651400" sldId="2147483660"/>
              <pc:sldLayoutMk cId="834071742" sldId="2147483670"/>
              <ac:spMk id="5" creationId="{00000000-0000-0000-0000-000000000000}"/>
            </ac:spMkLst>
          </pc:spChg>
          <pc:spChg chg="del">
            <ac:chgData name="marco petracca" userId="fb23d692-b779-422c-9ba8-a51a19a91324" providerId="ADAL" clId="{5384DB1F-8871-F947-95D1-B8F1B3A9F269}" dt="2020-12-03T09:47:51.993" v="378" actId="478"/>
            <ac:spMkLst>
              <pc:docMk/>
              <pc:sldMasterMk cId="2161651400" sldId="2147483660"/>
              <pc:sldLayoutMk cId="834071742" sldId="2147483670"/>
              <ac:spMk id="6" creationId="{00000000-0000-0000-0000-000000000000}"/>
            </ac:spMkLst>
          </pc:spChg>
          <pc:spChg chg="add mod">
            <ac:chgData name="marco petracca" userId="fb23d692-b779-422c-9ba8-a51a19a91324" providerId="ADAL" clId="{5384DB1F-8871-F947-95D1-B8F1B3A9F269}" dt="2020-12-03T09:48:56.347" v="431"/>
            <ac:spMkLst>
              <pc:docMk/>
              <pc:sldMasterMk cId="2161651400" sldId="2147483660"/>
              <pc:sldLayoutMk cId="834071742" sldId="2147483670"/>
              <ac:spMk id="10" creationId="{1599CBE1-FE74-AB41-9E25-F385095B9301}"/>
            </ac:spMkLst>
          </pc:spChg>
          <pc:spChg chg="add mod">
            <ac:chgData name="marco petracca" userId="fb23d692-b779-422c-9ba8-a51a19a91324" providerId="ADAL" clId="{5384DB1F-8871-F947-95D1-B8F1B3A9F269}" dt="2020-12-03T09:48:56.347" v="431"/>
            <ac:spMkLst>
              <pc:docMk/>
              <pc:sldMasterMk cId="2161651400" sldId="2147483660"/>
              <pc:sldLayoutMk cId="834071742" sldId="2147483670"/>
              <ac:spMk id="11" creationId="{3C4073B5-2F29-914D-9706-D07360E94373}"/>
            </ac:spMkLst>
          </pc:spChg>
          <pc:picChg chg="add mod">
            <ac:chgData name="marco petracca" userId="fb23d692-b779-422c-9ba8-a51a19a91324" providerId="ADAL" clId="{5384DB1F-8871-F947-95D1-B8F1B3A9F269}" dt="2020-12-03T09:32:59.256" v="291" actId="167"/>
            <ac:picMkLst>
              <pc:docMk/>
              <pc:sldMasterMk cId="2161651400" sldId="2147483660"/>
              <pc:sldLayoutMk cId="834071742" sldId="2147483670"/>
              <ac:picMk id="9" creationId="{9C9EF4C3-91F9-734C-B98B-B1C4AC77E995}"/>
            </ac:picMkLst>
          </pc:picChg>
        </pc:sldLayoutChg>
        <pc:sldLayoutChg chg="addSp delSp modSp mod">
          <pc:chgData name="marco petracca" userId="fb23d692-b779-422c-9ba8-a51a19a91324" providerId="ADAL" clId="{5384DB1F-8871-F947-95D1-B8F1B3A9F269}" dt="2020-12-03T09:48:58.396" v="432"/>
          <pc:sldLayoutMkLst>
            <pc:docMk/>
            <pc:sldMasterMk cId="2161651400" sldId="2147483660"/>
            <pc:sldLayoutMk cId="780843922" sldId="2147483671"/>
          </pc:sldLayoutMkLst>
          <pc:spChg chg="del mod">
            <ac:chgData name="marco petracca" userId="fb23d692-b779-422c-9ba8-a51a19a91324" providerId="ADAL" clId="{5384DB1F-8871-F947-95D1-B8F1B3A9F269}" dt="2020-12-03T09:47:57.701" v="379" actId="478"/>
            <ac:spMkLst>
              <pc:docMk/>
              <pc:sldMasterMk cId="2161651400" sldId="2147483660"/>
              <pc:sldLayoutMk cId="780843922" sldId="2147483671"/>
              <ac:spMk id="5" creationId="{00000000-0000-0000-0000-000000000000}"/>
            </ac:spMkLst>
          </pc:spChg>
          <pc:spChg chg="del">
            <ac:chgData name="marco petracca" userId="fb23d692-b779-422c-9ba8-a51a19a91324" providerId="ADAL" clId="{5384DB1F-8871-F947-95D1-B8F1B3A9F269}" dt="2020-12-03T09:47:57.701" v="379" actId="478"/>
            <ac:spMkLst>
              <pc:docMk/>
              <pc:sldMasterMk cId="2161651400" sldId="2147483660"/>
              <pc:sldLayoutMk cId="780843922" sldId="2147483671"/>
              <ac:spMk id="6" creationId="{00000000-0000-0000-0000-000000000000}"/>
            </ac:spMkLst>
          </pc:spChg>
          <pc:spChg chg="add mod">
            <ac:chgData name="marco petracca" userId="fb23d692-b779-422c-9ba8-a51a19a91324" providerId="ADAL" clId="{5384DB1F-8871-F947-95D1-B8F1B3A9F269}" dt="2020-12-03T09:48:58.396" v="432"/>
            <ac:spMkLst>
              <pc:docMk/>
              <pc:sldMasterMk cId="2161651400" sldId="2147483660"/>
              <pc:sldLayoutMk cId="780843922" sldId="2147483671"/>
              <ac:spMk id="9" creationId="{B374734F-8ADF-BB4C-9C06-1AF7969B6C8E}"/>
            </ac:spMkLst>
          </pc:spChg>
          <pc:spChg chg="add mod">
            <ac:chgData name="marco petracca" userId="fb23d692-b779-422c-9ba8-a51a19a91324" providerId="ADAL" clId="{5384DB1F-8871-F947-95D1-B8F1B3A9F269}" dt="2020-12-03T09:48:58.396" v="432"/>
            <ac:spMkLst>
              <pc:docMk/>
              <pc:sldMasterMk cId="2161651400" sldId="2147483660"/>
              <pc:sldLayoutMk cId="780843922" sldId="2147483671"/>
              <ac:spMk id="10" creationId="{1FB87A2B-CAC8-B74D-B67E-532E3A15B571}"/>
            </ac:spMkLst>
          </pc:spChg>
        </pc:sldLayoutChg>
        <pc:sldLayoutChg chg="del">
          <pc:chgData name="marco petracca" userId="fb23d692-b779-422c-9ba8-a51a19a91324" providerId="ADAL" clId="{5384DB1F-8871-F947-95D1-B8F1B3A9F269}" dt="2020-12-04T08:38:19.259" v="664" actId="2696"/>
          <pc:sldLayoutMkLst>
            <pc:docMk/>
            <pc:sldMasterMk cId="2161651400" sldId="2147483660"/>
            <pc:sldLayoutMk cId="2597536314" sldId="2147483672"/>
          </pc:sldLayoutMkLst>
        </pc:sldLayoutChg>
      </pc:sldMasterChg>
      <pc:sldMasterChg chg="addSldLayout delSldLayout modSldLayout">
        <pc:chgData name="marco petracca" userId="fb23d692-b779-422c-9ba8-a51a19a91324" providerId="ADAL" clId="{5384DB1F-8871-F947-95D1-B8F1B3A9F269}" dt="2020-12-04T08:37:47.480" v="651" actId="2696"/>
        <pc:sldMasterMkLst>
          <pc:docMk/>
          <pc:sldMasterMk cId="1313437030" sldId="2147483673"/>
        </pc:sldMasterMkLst>
        <pc:sldLayoutChg chg="addSp">
          <pc:chgData name="marco petracca" userId="fb23d692-b779-422c-9ba8-a51a19a91324" providerId="ADAL" clId="{5384DB1F-8871-F947-95D1-B8F1B3A9F269}" dt="2020-12-04T08:35:48.974" v="639"/>
          <pc:sldLayoutMkLst>
            <pc:docMk/>
            <pc:sldMasterMk cId="1313437030" sldId="2147483673"/>
            <pc:sldLayoutMk cId="2880548981" sldId="2147483674"/>
          </pc:sldLayoutMkLst>
          <pc:spChg chg="add">
            <ac:chgData name="marco petracca" userId="fb23d692-b779-422c-9ba8-a51a19a91324" providerId="ADAL" clId="{5384DB1F-8871-F947-95D1-B8F1B3A9F269}" dt="2020-12-04T08:35:48.974" v="639"/>
            <ac:spMkLst>
              <pc:docMk/>
              <pc:sldMasterMk cId="1313437030" sldId="2147483673"/>
              <pc:sldLayoutMk cId="2880548981" sldId="2147483674"/>
              <ac:spMk id="9" creationId="{4BABBB29-C78F-374C-AE35-E379A3A63F26}"/>
            </ac:spMkLst>
          </pc:spChg>
          <pc:picChg chg="add">
            <ac:chgData name="marco petracca" userId="fb23d692-b779-422c-9ba8-a51a19a91324" providerId="ADAL" clId="{5384DB1F-8871-F947-95D1-B8F1B3A9F269}" dt="2020-12-04T08:35:48.974" v="639"/>
            <ac:picMkLst>
              <pc:docMk/>
              <pc:sldMasterMk cId="1313437030" sldId="2147483673"/>
              <pc:sldLayoutMk cId="2880548981" sldId="2147483674"/>
              <ac:picMk id="7" creationId="{03751227-3649-0D45-83F9-6489D5C3EC58}"/>
            </ac:picMkLst>
          </pc:picChg>
          <pc:picChg chg="add">
            <ac:chgData name="marco petracca" userId="fb23d692-b779-422c-9ba8-a51a19a91324" providerId="ADAL" clId="{5384DB1F-8871-F947-95D1-B8F1B3A9F269}" dt="2020-12-04T08:35:48.974" v="639"/>
            <ac:picMkLst>
              <pc:docMk/>
              <pc:sldMasterMk cId="1313437030" sldId="2147483673"/>
              <pc:sldLayoutMk cId="2880548981" sldId="2147483674"/>
              <ac:picMk id="8" creationId="{35105B7A-3165-844B-AB17-00CE3B6EEE28}"/>
            </ac:picMkLst>
          </pc:picChg>
        </pc:sldLayoutChg>
        <pc:sldLayoutChg chg="addSp">
          <pc:chgData name="marco petracca" userId="fb23d692-b779-422c-9ba8-a51a19a91324" providerId="ADAL" clId="{5384DB1F-8871-F947-95D1-B8F1B3A9F269}" dt="2020-12-04T08:35:48.974" v="639"/>
          <pc:sldLayoutMkLst>
            <pc:docMk/>
            <pc:sldMasterMk cId="1313437030" sldId="2147483673"/>
            <pc:sldLayoutMk cId="1578830743" sldId="2147483675"/>
          </pc:sldLayoutMkLst>
          <pc:spChg chg="add">
            <ac:chgData name="marco petracca" userId="fb23d692-b779-422c-9ba8-a51a19a91324" providerId="ADAL" clId="{5384DB1F-8871-F947-95D1-B8F1B3A9F269}" dt="2020-12-04T08:35:48.974" v="639"/>
            <ac:spMkLst>
              <pc:docMk/>
              <pc:sldMasterMk cId="1313437030" sldId="2147483673"/>
              <pc:sldLayoutMk cId="1578830743" sldId="2147483675"/>
              <ac:spMk id="8" creationId="{D5BAFC02-B617-9C4F-B59C-65931A89A9B5}"/>
            </ac:spMkLst>
          </pc:spChg>
          <pc:picChg chg="add">
            <ac:chgData name="marco petracca" userId="fb23d692-b779-422c-9ba8-a51a19a91324" providerId="ADAL" clId="{5384DB1F-8871-F947-95D1-B8F1B3A9F269}" dt="2020-12-04T08:35:48.974" v="639"/>
            <ac:picMkLst>
              <pc:docMk/>
              <pc:sldMasterMk cId="1313437030" sldId="2147483673"/>
              <pc:sldLayoutMk cId="1578830743" sldId="2147483675"/>
              <ac:picMk id="7" creationId="{78F2D25C-82C3-9143-B1F6-490A72D33491}"/>
            </ac:picMkLst>
          </pc:picChg>
          <pc:picChg chg="add">
            <ac:chgData name="marco petracca" userId="fb23d692-b779-422c-9ba8-a51a19a91324" providerId="ADAL" clId="{5384DB1F-8871-F947-95D1-B8F1B3A9F269}" dt="2020-12-04T08:35:48.974" v="639"/>
            <ac:picMkLst>
              <pc:docMk/>
              <pc:sldMasterMk cId="1313437030" sldId="2147483673"/>
              <pc:sldLayoutMk cId="1578830743" sldId="2147483675"/>
              <ac:picMk id="9" creationId="{A84D4E53-784C-A642-9301-8D1A67111244}"/>
            </ac:picMkLst>
          </pc:picChg>
        </pc:sldLayoutChg>
        <pc:sldLayoutChg chg="addSp">
          <pc:chgData name="marco petracca" userId="fb23d692-b779-422c-9ba8-a51a19a91324" providerId="ADAL" clId="{5384DB1F-8871-F947-95D1-B8F1B3A9F269}" dt="2020-12-04T08:35:48.974" v="639"/>
          <pc:sldLayoutMkLst>
            <pc:docMk/>
            <pc:sldMasterMk cId="1313437030" sldId="2147483673"/>
            <pc:sldLayoutMk cId="3694764320" sldId="2147483676"/>
          </pc:sldLayoutMkLst>
          <pc:spChg chg="add">
            <ac:chgData name="marco petracca" userId="fb23d692-b779-422c-9ba8-a51a19a91324" providerId="ADAL" clId="{5384DB1F-8871-F947-95D1-B8F1B3A9F269}" dt="2020-12-04T08:35:48.974" v="639"/>
            <ac:spMkLst>
              <pc:docMk/>
              <pc:sldMasterMk cId="1313437030" sldId="2147483673"/>
              <pc:sldLayoutMk cId="3694764320" sldId="2147483676"/>
              <ac:spMk id="7" creationId="{F9497B5D-EB8A-064F-8C94-45014733433E}"/>
            </ac:spMkLst>
          </pc:spChg>
          <pc:picChg chg="add">
            <ac:chgData name="marco petracca" userId="fb23d692-b779-422c-9ba8-a51a19a91324" providerId="ADAL" clId="{5384DB1F-8871-F947-95D1-B8F1B3A9F269}" dt="2020-12-04T08:35:48.974" v="639"/>
            <ac:picMkLst>
              <pc:docMk/>
              <pc:sldMasterMk cId="1313437030" sldId="2147483673"/>
              <pc:sldLayoutMk cId="3694764320" sldId="2147483676"/>
              <ac:picMk id="8" creationId="{CDDB308B-D833-4E41-A7E5-9E508151FEA7}"/>
            </ac:picMkLst>
          </pc:picChg>
        </pc:sldLayoutChg>
        <pc:sldLayoutChg chg="addSp">
          <pc:chgData name="marco petracca" userId="fb23d692-b779-422c-9ba8-a51a19a91324" providerId="ADAL" clId="{5384DB1F-8871-F947-95D1-B8F1B3A9F269}" dt="2020-12-04T08:35:48.974" v="639"/>
          <pc:sldLayoutMkLst>
            <pc:docMk/>
            <pc:sldMasterMk cId="1313437030" sldId="2147483673"/>
            <pc:sldLayoutMk cId="3343155487" sldId="2147483677"/>
          </pc:sldLayoutMkLst>
          <pc:spChg chg="add">
            <ac:chgData name="marco petracca" userId="fb23d692-b779-422c-9ba8-a51a19a91324" providerId="ADAL" clId="{5384DB1F-8871-F947-95D1-B8F1B3A9F269}" dt="2020-12-04T08:35:48.974" v="639"/>
            <ac:spMkLst>
              <pc:docMk/>
              <pc:sldMasterMk cId="1313437030" sldId="2147483673"/>
              <pc:sldLayoutMk cId="3343155487" sldId="2147483677"/>
              <ac:spMk id="9" creationId="{68AC8DD1-60B9-C044-A641-024AE7BEC600}"/>
            </ac:spMkLst>
          </pc:spChg>
          <pc:picChg chg="add">
            <ac:chgData name="marco petracca" userId="fb23d692-b779-422c-9ba8-a51a19a91324" providerId="ADAL" clId="{5384DB1F-8871-F947-95D1-B8F1B3A9F269}" dt="2020-12-04T08:35:48.974" v="639"/>
            <ac:picMkLst>
              <pc:docMk/>
              <pc:sldMasterMk cId="1313437030" sldId="2147483673"/>
              <pc:sldLayoutMk cId="3343155487" sldId="2147483677"/>
              <ac:picMk id="8" creationId="{1699E4B9-4C1F-6A45-97FA-2D1A0D0DDC26}"/>
            </ac:picMkLst>
          </pc:picChg>
          <pc:picChg chg="add">
            <ac:chgData name="marco petracca" userId="fb23d692-b779-422c-9ba8-a51a19a91324" providerId="ADAL" clId="{5384DB1F-8871-F947-95D1-B8F1B3A9F269}" dt="2020-12-04T08:35:48.974" v="639"/>
            <ac:picMkLst>
              <pc:docMk/>
              <pc:sldMasterMk cId="1313437030" sldId="2147483673"/>
              <pc:sldLayoutMk cId="3343155487" sldId="2147483677"/>
              <ac:picMk id="10" creationId="{5819CC4F-7C83-7A41-84BA-3FF6EDEDE88F}"/>
            </ac:picMkLst>
          </pc:picChg>
        </pc:sldLayoutChg>
        <pc:sldLayoutChg chg="addSp">
          <pc:chgData name="marco petracca" userId="fb23d692-b779-422c-9ba8-a51a19a91324" providerId="ADAL" clId="{5384DB1F-8871-F947-95D1-B8F1B3A9F269}" dt="2020-12-04T08:35:48.974" v="639"/>
          <pc:sldLayoutMkLst>
            <pc:docMk/>
            <pc:sldMasterMk cId="1313437030" sldId="2147483673"/>
            <pc:sldLayoutMk cId="4201631611" sldId="2147483678"/>
          </pc:sldLayoutMkLst>
          <pc:spChg chg="add">
            <ac:chgData name="marco petracca" userId="fb23d692-b779-422c-9ba8-a51a19a91324" providerId="ADAL" clId="{5384DB1F-8871-F947-95D1-B8F1B3A9F269}" dt="2020-12-04T08:35:48.974" v="639"/>
            <ac:spMkLst>
              <pc:docMk/>
              <pc:sldMasterMk cId="1313437030" sldId="2147483673"/>
              <pc:sldLayoutMk cId="4201631611" sldId="2147483678"/>
              <ac:spMk id="11" creationId="{73FE2BC2-BDB4-724A-8FFE-4A05726402E4}"/>
            </ac:spMkLst>
          </pc:spChg>
          <pc:picChg chg="add">
            <ac:chgData name="marco petracca" userId="fb23d692-b779-422c-9ba8-a51a19a91324" providerId="ADAL" clId="{5384DB1F-8871-F947-95D1-B8F1B3A9F269}" dt="2020-12-04T08:35:48.974" v="639"/>
            <ac:picMkLst>
              <pc:docMk/>
              <pc:sldMasterMk cId="1313437030" sldId="2147483673"/>
              <pc:sldLayoutMk cId="4201631611" sldId="2147483678"/>
              <ac:picMk id="10" creationId="{53490DDF-D1E3-C247-88C1-EE218535AFA5}"/>
            </ac:picMkLst>
          </pc:picChg>
          <pc:picChg chg="add">
            <ac:chgData name="marco petracca" userId="fb23d692-b779-422c-9ba8-a51a19a91324" providerId="ADAL" clId="{5384DB1F-8871-F947-95D1-B8F1B3A9F269}" dt="2020-12-04T08:35:48.974" v="639"/>
            <ac:picMkLst>
              <pc:docMk/>
              <pc:sldMasterMk cId="1313437030" sldId="2147483673"/>
              <pc:sldLayoutMk cId="4201631611" sldId="2147483678"/>
              <ac:picMk id="12" creationId="{1F1366F2-0189-D943-B0F2-D5F6CBF4269B}"/>
            </ac:picMkLst>
          </pc:picChg>
        </pc:sldLayoutChg>
        <pc:sldLayoutChg chg="addSp">
          <pc:chgData name="marco petracca" userId="fb23d692-b779-422c-9ba8-a51a19a91324" providerId="ADAL" clId="{5384DB1F-8871-F947-95D1-B8F1B3A9F269}" dt="2020-12-04T08:35:48.974" v="639"/>
          <pc:sldLayoutMkLst>
            <pc:docMk/>
            <pc:sldMasterMk cId="1313437030" sldId="2147483673"/>
            <pc:sldLayoutMk cId="3622635262" sldId="2147483679"/>
          </pc:sldLayoutMkLst>
          <pc:spChg chg="add">
            <ac:chgData name="marco petracca" userId="fb23d692-b779-422c-9ba8-a51a19a91324" providerId="ADAL" clId="{5384DB1F-8871-F947-95D1-B8F1B3A9F269}" dt="2020-12-04T08:35:48.974" v="639"/>
            <ac:spMkLst>
              <pc:docMk/>
              <pc:sldMasterMk cId="1313437030" sldId="2147483673"/>
              <pc:sldLayoutMk cId="3622635262" sldId="2147483679"/>
              <ac:spMk id="7" creationId="{EE096814-C9D5-E84A-83D6-D8A0CA451776}"/>
            </ac:spMkLst>
          </pc:spChg>
          <pc:picChg chg="add">
            <ac:chgData name="marco petracca" userId="fb23d692-b779-422c-9ba8-a51a19a91324" providerId="ADAL" clId="{5384DB1F-8871-F947-95D1-B8F1B3A9F269}" dt="2020-12-04T08:35:48.974" v="639"/>
            <ac:picMkLst>
              <pc:docMk/>
              <pc:sldMasterMk cId="1313437030" sldId="2147483673"/>
              <pc:sldLayoutMk cId="3622635262" sldId="2147483679"/>
              <ac:picMk id="6" creationId="{52CC6F70-34AB-4E43-B8A6-B911FF76203A}"/>
            </ac:picMkLst>
          </pc:picChg>
          <pc:picChg chg="add">
            <ac:chgData name="marco petracca" userId="fb23d692-b779-422c-9ba8-a51a19a91324" providerId="ADAL" clId="{5384DB1F-8871-F947-95D1-B8F1B3A9F269}" dt="2020-12-04T08:35:48.974" v="639"/>
            <ac:picMkLst>
              <pc:docMk/>
              <pc:sldMasterMk cId="1313437030" sldId="2147483673"/>
              <pc:sldLayoutMk cId="3622635262" sldId="2147483679"/>
              <ac:picMk id="8" creationId="{470A5BBB-1799-D545-9AAD-B0D3722000D4}"/>
            </ac:picMkLst>
          </pc:picChg>
        </pc:sldLayoutChg>
        <pc:sldLayoutChg chg="addSp">
          <pc:chgData name="marco petracca" userId="fb23d692-b779-422c-9ba8-a51a19a91324" providerId="ADAL" clId="{5384DB1F-8871-F947-95D1-B8F1B3A9F269}" dt="2020-12-04T08:35:48.974" v="639"/>
          <pc:sldLayoutMkLst>
            <pc:docMk/>
            <pc:sldMasterMk cId="1313437030" sldId="2147483673"/>
            <pc:sldLayoutMk cId="1728287199" sldId="2147483680"/>
          </pc:sldLayoutMkLst>
          <pc:spChg chg="add">
            <ac:chgData name="marco petracca" userId="fb23d692-b779-422c-9ba8-a51a19a91324" providerId="ADAL" clId="{5384DB1F-8871-F947-95D1-B8F1B3A9F269}" dt="2020-12-04T08:35:48.974" v="639"/>
            <ac:spMkLst>
              <pc:docMk/>
              <pc:sldMasterMk cId="1313437030" sldId="2147483673"/>
              <pc:sldLayoutMk cId="1728287199" sldId="2147483680"/>
              <ac:spMk id="5" creationId="{0B68D7F8-BDED-FA40-B409-A62D3763B119}"/>
            </ac:spMkLst>
          </pc:spChg>
          <pc:picChg chg="add">
            <ac:chgData name="marco petracca" userId="fb23d692-b779-422c-9ba8-a51a19a91324" providerId="ADAL" clId="{5384DB1F-8871-F947-95D1-B8F1B3A9F269}" dt="2020-12-04T08:35:48.974" v="639"/>
            <ac:picMkLst>
              <pc:docMk/>
              <pc:sldMasterMk cId="1313437030" sldId="2147483673"/>
              <pc:sldLayoutMk cId="1728287199" sldId="2147483680"/>
              <ac:picMk id="6" creationId="{0C7884EE-0FEF-5E48-AE1A-9F623169A22C}"/>
            </ac:picMkLst>
          </pc:picChg>
        </pc:sldLayoutChg>
        <pc:sldLayoutChg chg="addSp">
          <pc:chgData name="marco petracca" userId="fb23d692-b779-422c-9ba8-a51a19a91324" providerId="ADAL" clId="{5384DB1F-8871-F947-95D1-B8F1B3A9F269}" dt="2020-12-04T08:35:48.974" v="639"/>
          <pc:sldLayoutMkLst>
            <pc:docMk/>
            <pc:sldMasterMk cId="1313437030" sldId="2147483673"/>
            <pc:sldLayoutMk cId="3212883243" sldId="2147483681"/>
          </pc:sldLayoutMkLst>
          <pc:spChg chg="add">
            <ac:chgData name="marco petracca" userId="fb23d692-b779-422c-9ba8-a51a19a91324" providerId="ADAL" clId="{5384DB1F-8871-F947-95D1-B8F1B3A9F269}" dt="2020-12-04T08:35:48.974" v="639"/>
            <ac:spMkLst>
              <pc:docMk/>
              <pc:sldMasterMk cId="1313437030" sldId="2147483673"/>
              <pc:sldLayoutMk cId="3212883243" sldId="2147483681"/>
              <ac:spMk id="8" creationId="{C5150EE4-19CD-BF41-8F05-13993C727C40}"/>
            </ac:spMkLst>
          </pc:spChg>
          <pc:picChg chg="add">
            <ac:chgData name="marco petracca" userId="fb23d692-b779-422c-9ba8-a51a19a91324" providerId="ADAL" clId="{5384DB1F-8871-F947-95D1-B8F1B3A9F269}" dt="2020-12-04T08:35:48.974" v="639"/>
            <ac:picMkLst>
              <pc:docMk/>
              <pc:sldMasterMk cId="1313437030" sldId="2147483673"/>
              <pc:sldLayoutMk cId="3212883243" sldId="2147483681"/>
              <ac:picMk id="9" creationId="{6F906132-3705-0F48-B731-644F4BF296C5}"/>
            </ac:picMkLst>
          </pc:picChg>
        </pc:sldLayoutChg>
        <pc:sldLayoutChg chg="addSp">
          <pc:chgData name="marco petracca" userId="fb23d692-b779-422c-9ba8-a51a19a91324" providerId="ADAL" clId="{5384DB1F-8871-F947-95D1-B8F1B3A9F269}" dt="2020-12-04T08:35:48.974" v="639"/>
          <pc:sldLayoutMkLst>
            <pc:docMk/>
            <pc:sldMasterMk cId="1313437030" sldId="2147483673"/>
            <pc:sldLayoutMk cId="2759758355" sldId="2147483682"/>
          </pc:sldLayoutMkLst>
          <pc:spChg chg="add">
            <ac:chgData name="marco petracca" userId="fb23d692-b779-422c-9ba8-a51a19a91324" providerId="ADAL" clId="{5384DB1F-8871-F947-95D1-B8F1B3A9F269}" dt="2020-12-04T08:35:48.974" v="639"/>
            <ac:spMkLst>
              <pc:docMk/>
              <pc:sldMasterMk cId="1313437030" sldId="2147483673"/>
              <pc:sldLayoutMk cId="2759758355" sldId="2147483682"/>
              <ac:spMk id="8" creationId="{C494AF44-25B5-A34C-92FD-2FE08B27CE5B}"/>
            </ac:spMkLst>
          </pc:spChg>
          <pc:picChg chg="add">
            <ac:chgData name="marco petracca" userId="fb23d692-b779-422c-9ba8-a51a19a91324" providerId="ADAL" clId="{5384DB1F-8871-F947-95D1-B8F1B3A9F269}" dt="2020-12-04T08:35:48.974" v="639"/>
            <ac:picMkLst>
              <pc:docMk/>
              <pc:sldMasterMk cId="1313437030" sldId="2147483673"/>
              <pc:sldLayoutMk cId="2759758355" sldId="2147483682"/>
              <ac:picMk id="9" creationId="{5D917E71-9574-F745-86BB-18DC4FC1E5DA}"/>
            </ac:picMkLst>
          </pc:picChg>
        </pc:sldLayoutChg>
        <pc:sldLayoutChg chg="addSp">
          <pc:chgData name="marco petracca" userId="fb23d692-b779-422c-9ba8-a51a19a91324" providerId="ADAL" clId="{5384DB1F-8871-F947-95D1-B8F1B3A9F269}" dt="2020-12-04T08:35:48.974" v="639"/>
          <pc:sldLayoutMkLst>
            <pc:docMk/>
            <pc:sldMasterMk cId="1313437030" sldId="2147483673"/>
            <pc:sldLayoutMk cId="2049052358" sldId="2147483683"/>
          </pc:sldLayoutMkLst>
          <pc:spChg chg="add">
            <ac:chgData name="marco petracca" userId="fb23d692-b779-422c-9ba8-a51a19a91324" providerId="ADAL" clId="{5384DB1F-8871-F947-95D1-B8F1B3A9F269}" dt="2020-12-04T08:35:48.974" v="639"/>
            <ac:spMkLst>
              <pc:docMk/>
              <pc:sldMasterMk cId="1313437030" sldId="2147483673"/>
              <pc:sldLayoutMk cId="2049052358" sldId="2147483683"/>
              <ac:spMk id="8" creationId="{C8324DEE-C069-9340-84FF-9FD5871ED7D2}"/>
            </ac:spMkLst>
          </pc:spChg>
          <pc:picChg chg="add">
            <ac:chgData name="marco petracca" userId="fb23d692-b779-422c-9ba8-a51a19a91324" providerId="ADAL" clId="{5384DB1F-8871-F947-95D1-B8F1B3A9F269}" dt="2020-12-04T08:35:48.974" v="639"/>
            <ac:picMkLst>
              <pc:docMk/>
              <pc:sldMasterMk cId="1313437030" sldId="2147483673"/>
              <pc:sldLayoutMk cId="2049052358" sldId="2147483683"/>
              <ac:picMk id="7" creationId="{18857EDA-88AF-3045-B6CA-0C5742BAD2EC}"/>
            </ac:picMkLst>
          </pc:picChg>
          <pc:picChg chg="add">
            <ac:chgData name="marco petracca" userId="fb23d692-b779-422c-9ba8-a51a19a91324" providerId="ADAL" clId="{5384DB1F-8871-F947-95D1-B8F1B3A9F269}" dt="2020-12-04T08:35:48.974" v="639"/>
            <ac:picMkLst>
              <pc:docMk/>
              <pc:sldMasterMk cId="1313437030" sldId="2147483673"/>
              <pc:sldLayoutMk cId="2049052358" sldId="2147483683"/>
              <ac:picMk id="9" creationId="{76578261-2B77-E04B-8E4D-F719602398EE}"/>
            </ac:picMkLst>
          </pc:picChg>
        </pc:sldLayoutChg>
        <pc:sldLayoutChg chg="addSp">
          <pc:chgData name="marco petracca" userId="fb23d692-b779-422c-9ba8-a51a19a91324" providerId="ADAL" clId="{5384DB1F-8871-F947-95D1-B8F1B3A9F269}" dt="2020-12-04T08:35:48.974" v="639"/>
          <pc:sldLayoutMkLst>
            <pc:docMk/>
            <pc:sldMasterMk cId="1313437030" sldId="2147483673"/>
            <pc:sldLayoutMk cId="3672648352" sldId="2147483684"/>
          </pc:sldLayoutMkLst>
          <pc:spChg chg="add">
            <ac:chgData name="marco petracca" userId="fb23d692-b779-422c-9ba8-a51a19a91324" providerId="ADAL" clId="{5384DB1F-8871-F947-95D1-B8F1B3A9F269}" dt="2020-12-04T08:35:48.974" v="639"/>
            <ac:spMkLst>
              <pc:docMk/>
              <pc:sldMasterMk cId="1313437030" sldId="2147483673"/>
              <pc:sldLayoutMk cId="3672648352" sldId="2147483684"/>
              <ac:spMk id="7" creationId="{D96A7BA8-E103-EE43-BDE1-95E2DCDF8A4A}"/>
            </ac:spMkLst>
          </pc:spChg>
          <pc:picChg chg="add">
            <ac:chgData name="marco petracca" userId="fb23d692-b779-422c-9ba8-a51a19a91324" providerId="ADAL" clId="{5384DB1F-8871-F947-95D1-B8F1B3A9F269}" dt="2020-12-04T08:35:48.974" v="639"/>
            <ac:picMkLst>
              <pc:docMk/>
              <pc:sldMasterMk cId="1313437030" sldId="2147483673"/>
              <pc:sldLayoutMk cId="3672648352" sldId="2147483684"/>
              <ac:picMk id="8" creationId="{99CFA653-7BA6-FB48-8C77-3E0AF8CB2ABD}"/>
            </ac:picMkLst>
          </pc:picChg>
        </pc:sldLayoutChg>
        <pc:sldLayoutChg chg="add del">
          <pc:chgData name="marco petracca" userId="fb23d692-b779-422c-9ba8-a51a19a91324" providerId="ADAL" clId="{5384DB1F-8871-F947-95D1-B8F1B3A9F269}" dt="2020-12-04T08:37:47.480" v="651" actId="2696"/>
          <pc:sldLayoutMkLst>
            <pc:docMk/>
            <pc:sldMasterMk cId="1313437030" sldId="2147483673"/>
            <pc:sldLayoutMk cId="1821326727" sldId="2147483685"/>
          </pc:sldLayoutMkLst>
        </pc:sldLayoutChg>
      </pc:sldMasterChg>
    </pc:docChg>
  </pc:docChgLst>
  <pc:docChgLst>
    <pc:chgData name="marco petracca" userId="fb23d692-b779-422c-9ba8-a51a19a91324" providerId="ADAL" clId="{F5E754FC-E65A-214A-BBE6-C2BB727C3247}"/>
    <pc:docChg chg="addSld delSld">
      <pc:chgData name="marco petracca" userId="fb23d692-b779-422c-9ba8-a51a19a91324" providerId="ADAL" clId="{F5E754FC-E65A-214A-BBE6-C2BB727C3247}" dt="2020-11-23T16:39:05.762" v="6" actId="2696"/>
      <pc:docMkLst>
        <pc:docMk/>
      </pc:docMkLst>
      <pc:sldChg chg="new del">
        <pc:chgData name="marco petracca" userId="fb23d692-b779-422c-9ba8-a51a19a91324" providerId="ADAL" clId="{F5E754FC-E65A-214A-BBE6-C2BB727C3247}" dt="2020-11-23T16:39:05.762" v="6" actId="2696"/>
        <pc:sldMkLst>
          <pc:docMk/>
          <pc:sldMk cId="4202060578" sldId="528"/>
        </pc:sldMkLst>
      </pc:sldChg>
      <pc:sldChg chg="new del">
        <pc:chgData name="marco petracca" userId="fb23d692-b779-422c-9ba8-a51a19a91324" providerId="ADAL" clId="{F5E754FC-E65A-214A-BBE6-C2BB727C3247}" dt="2020-11-23T16:39:05.762" v="6" actId="2696"/>
        <pc:sldMkLst>
          <pc:docMk/>
          <pc:sldMk cId="3478024924" sldId="529"/>
        </pc:sldMkLst>
      </pc:sldChg>
      <pc:sldChg chg="new del">
        <pc:chgData name="marco petracca" userId="fb23d692-b779-422c-9ba8-a51a19a91324" providerId="ADAL" clId="{F5E754FC-E65A-214A-BBE6-C2BB727C3247}" dt="2020-11-23T16:39:05.762" v="6" actId="2696"/>
        <pc:sldMkLst>
          <pc:docMk/>
          <pc:sldMk cId="1753553699" sldId="530"/>
        </pc:sldMkLst>
      </pc:sldChg>
      <pc:sldChg chg="new del">
        <pc:chgData name="marco petracca" userId="fb23d692-b779-422c-9ba8-a51a19a91324" providerId="ADAL" clId="{F5E754FC-E65A-214A-BBE6-C2BB727C3247}" dt="2020-11-23T16:39:05.762" v="6" actId="2696"/>
        <pc:sldMkLst>
          <pc:docMk/>
          <pc:sldMk cId="4184016205" sldId="531"/>
        </pc:sldMkLst>
      </pc:sldChg>
      <pc:sldChg chg="new del">
        <pc:chgData name="marco petracca" userId="fb23d692-b779-422c-9ba8-a51a19a91324" providerId="ADAL" clId="{F5E754FC-E65A-214A-BBE6-C2BB727C3247}" dt="2020-11-23T16:39:05.762" v="6" actId="2696"/>
        <pc:sldMkLst>
          <pc:docMk/>
          <pc:sldMk cId="223427476" sldId="532"/>
        </pc:sldMkLst>
      </pc:sldChg>
      <pc:sldChg chg="new del">
        <pc:chgData name="marco petracca" userId="fb23d692-b779-422c-9ba8-a51a19a91324" providerId="ADAL" clId="{F5E754FC-E65A-214A-BBE6-C2BB727C3247}" dt="2020-11-23T16:39:05.762" v="6" actId="2696"/>
        <pc:sldMkLst>
          <pc:docMk/>
          <pc:sldMk cId="3869329113" sldId="533"/>
        </pc:sldMkLst>
      </pc:sldChg>
      <pc:sldMasterChg chg="delSldLayout">
        <pc:chgData name="marco petracca" userId="fb23d692-b779-422c-9ba8-a51a19a91324" providerId="ADAL" clId="{F5E754FC-E65A-214A-BBE6-C2BB727C3247}" dt="2020-11-23T16:39:05.762" v="6" actId="2696"/>
        <pc:sldMasterMkLst>
          <pc:docMk/>
          <pc:sldMasterMk cId="2161651400" sldId="2147483660"/>
        </pc:sldMasterMkLst>
        <pc:sldLayoutChg chg="del">
          <pc:chgData name="marco petracca" userId="fb23d692-b779-422c-9ba8-a51a19a91324" providerId="ADAL" clId="{F5E754FC-E65A-214A-BBE6-C2BB727C3247}" dt="2020-11-23T16:39:05.762" v="6" actId="2696"/>
          <pc:sldLayoutMkLst>
            <pc:docMk/>
            <pc:sldMasterMk cId="2161651400" sldId="2147483660"/>
            <pc:sldLayoutMk cId="2973162508" sldId="2147483672"/>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C:\JK\ZPC\20171002-06_EUMConf2017\Silvia_PPT\PDF-distribution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JK\ZPC\20171002-06_EUMConf2017\Silvia_PPT\PDF-distribution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JK\ZPC\20171002-06_EUMConf2017\Silvia_PPT\PDF-distribution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PDF for H01</a:t>
            </a:r>
          </a:p>
        </c:rich>
      </c:tx>
      <c:overlay val="0"/>
    </c:title>
    <c:autoTitleDeleted val="0"/>
    <c:plotArea>
      <c:layout/>
      <c:lineChart>
        <c:grouping val="standard"/>
        <c:varyColors val="0"/>
        <c:ser>
          <c:idx val="0"/>
          <c:order val="0"/>
          <c:tx>
            <c:strRef>
              <c:f>'H03'!$D$1</c:f>
              <c:strCache>
                <c:ptCount val="1"/>
                <c:pt idx="0">
                  <c:v>SAT</c:v>
                </c:pt>
              </c:strCache>
            </c:strRef>
          </c:tx>
          <c:marker>
            <c:symbol val="none"/>
          </c:marker>
          <c:val>
            <c:numRef>
              <c:f>'H03'!$D$2:$D$31</c:f>
              <c:numCache>
                <c:formatCode>General</c:formatCode>
                <c:ptCount val="30"/>
                <c:pt idx="0">
                  <c:v>5.6303831210629447</c:v>
                </c:pt>
                <c:pt idx="1">
                  <c:v>3.5410797677766288</c:v>
                </c:pt>
                <c:pt idx="2">
                  <c:v>3.274388795550379</c:v>
                </c:pt>
                <c:pt idx="3">
                  <c:v>3.0644579892269186</c:v>
                </c:pt>
                <c:pt idx="4">
                  <c:v>2.9003671286564705</c:v>
                </c:pt>
                <c:pt idx="5">
                  <c:v>2.7686381012476144</c:v>
                </c:pt>
                <c:pt idx="6">
                  <c:v>2.5820633629117089</c:v>
                </c:pt>
                <c:pt idx="7">
                  <c:v>2.4502491083193609</c:v>
                </c:pt>
                <c:pt idx="8">
                  <c:v>2.287801729930226</c:v>
                </c:pt>
                <c:pt idx="9">
                  <c:v>2.2600713879850747</c:v>
                </c:pt>
                <c:pt idx="10">
                  <c:v>2.1003705451175629</c:v>
                </c:pt>
                <c:pt idx="11">
                  <c:v>2.1172712956557644</c:v>
                </c:pt>
                <c:pt idx="12">
                  <c:v>2.0043213737826426</c:v>
                </c:pt>
                <c:pt idx="13">
                  <c:v>2.0755469613925306</c:v>
                </c:pt>
                <c:pt idx="14">
                  <c:v>1.9084850188786497</c:v>
                </c:pt>
                <c:pt idx="15">
                  <c:v>1.9344984512435677</c:v>
                </c:pt>
                <c:pt idx="16">
                  <c:v>1.8864907251724818</c:v>
                </c:pt>
                <c:pt idx="17">
                  <c:v>1.8512583487190752</c:v>
                </c:pt>
                <c:pt idx="18">
                  <c:v>1.7481880270062005</c:v>
                </c:pt>
                <c:pt idx="19">
                  <c:v>1.7993405494535817</c:v>
                </c:pt>
                <c:pt idx="20">
                  <c:v>1.7160033436347992</c:v>
                </c:pt>
                <c:pt idx="21">
                  <c:v>1.7075701760979363</c:v>
                </c:pt>
                <c:pt idx="22">
                  <c:v>1.5910646070264991</c:v>
                </c:pt>
                <c:pt idx="23">
                  <c:v>1.568201724066995</c:v>
                </c:pt>
                <c:pt idx="24">
                  <c:v>1.5185139398778875</c:v>
                </c:pt>
                <c:pt idx="25">
                  <c:v>1.5910646070264991</c:v>
                </c:pt>
                <c:pt idx="26">
                  <c:v>1.6127838567197355</c:v>
                </c:pt>
                <c:pt idx="27">
                  <c:v>1.505149978319906</c:v>
                </c:pt>
                <c:pt idx="28">
                  <c:v>1.5797835966168101</c:v>
                </c:pt>
                <c:pt idx="29">
                  <c:v>1.5185139398778875</c:v>
                </c:pt>
              </c:numCache>
            </c:numRef>
          </c:val>
          <c:smooth val="0"/>
          <c:extLst>
            <c:ext xmlns:c16="http://schemas.microsoft.com/office/drawing/2014/chart" uri="{C3380CC4-5D6E-409C-BE32-E72D297353CC}">
              <c16:uniqueId val="{00000000-F243-47FE-B590-2F63A3E6ED32}"/>
            </c:ext>
          </c:extLst>
        </c:ser>
        <c:ser>
          <c:idx val="1"/>
          <c:order val="1"/>
          <c:tx>
            <c:strRef>
              <c:f>'H03'!$E$1</c:f>
              <c:strCache>
                <c:ptCount val="1"/>
                <c:pt idx="0">
                  <c:v>RAD</c:v>
                </c:pt>
              </c:strCache>
            </c:strRef>
          </c:tx>
          <c:marker>
            <c:symbol val="none"/>
          </c:marker>
          <c:val>
            <c:numRef>
              <c:f>'H03'!$E$2:$E$31</c:f>
              <c:numCache>
                <c:formatCode>General</c:formatCode>
                <c:ptCount val="30"/>
                <c:pt idx="0">
                  <c:v>5.5762157668022043</c:v>
                </c:pt>
                <c:pt idx="1">
                  <c:v>4.1409791634769704</c:v>
                </c:pt>
                <c:pt idx="2">
                  <c:v>3.9635517335740964</c:v>
                </c:pt>
                <c:pt idx="3">
                  <c:v>3.781755374652469</c:v>
                </c:pt>
                <c:pt idx="4">
                  <c:v>3.6876181295717698</c:v>
                </c:pt>
                <c:pt idx="5">
                  <c:v>3.5811528919662887</c:v>
                </c:pt>
                <c:pt idx="6">
                  <c:v>3.5220528008688223</c:v>
                </c:pt>
                <c:pt idx="7">
                  <c:v>3.4717316514800509</c:v>
                </c:pt>
                <c:pt idx="8">
                  <c:v>3.5126843962171637</c:v>
                </c:pt>
                <c:pt idx="9">
                  <c:v>3.4247183373315671</c:v>
                </c:pt>
                <c:pt idx="10">
                  <c:v>3.4623979978989561</c:v>
                </c:pt>
                <c:pt idx="11">
                  <c:v>3.3195224490654542</c:v>
                </c:pt>
                <c:pt idx="12">
                  <c:v>3.3645509953539721</c:v>
                </c:pt>
                <c:pt idx="13">
                  <c:v>3.0261245167454502</c:v>
                </c:pt>
                <c:pt idx="14">
                  <c:v>2.7551122663950713</c:v>
                </c:pt>
                <c:pt idx="15">
                  <c:v>2.503790683057181</c:v>
                </c:pt>
                <c:pt idx="16">
                  <c:v>3.0310042813635367</c:v>
                </c:pt>
                <c:pt idx="17">
                  <c:v>2.5352941200427703</c:v>
                </c:pt>
                <c:pt idx="18">
                  <c:v>1.7075701760979363</c:v>
                </c:pt>
                <c:pt idx="19">
                  <c:v>2.0043213737826426</c:v>
                </c:pt>
                <c:pt idx="20">
                  <c:v>1.8864907251724818</c:v>
                </c:pt>
                <c:pt idx="21">
                  <c:v>0.3010299956639812</c:v>
                </c:pt>
                <c:pt idx="22">
                  <c:v>0</c:v>
                </c:pt>
                <c:pt idx="23">
                  <c:v>0</c:v>
                </c:pt>
                <c:pt idx="24">
                  <c:v>0</c:v>
                </c:pt>
                <c:pt idx="25">
                  <c:v>0</c:v>
                </c:pt>
                <c:pt idx="26">
                  <c:v>0</c:v>
                </c:pt>
                <c:pt idx="27">
                  <c:v>0</c:v>
                </c:pt>
                <c:pt idx="28">
                  <c:v>0</c:v>
                </c:pt>
                <c:pt idx="29">
                  <c:v>0</c:v>
                </c:pt>
              </c:numCache>
            </c:numRef>
          </c:val>
          <c:smooth val="0"/>
          <c:extLst>
            <c:ext xmlns:c16="http://schemas.microsoft.com/office/drawing/2014/chart" uri="{C3380CC4-5D6E-409C-BE32-E72D297353CC}">
              <c16:uniqueId val="{00000001-F243-47FE-B590-2F63A3E6ED32}"/>
            </c:ext>
          </c:extLst>
        </c:ser>
        <c:dLbls>
          <c:showLegendKey val="0"/>
          <c:showVal val="0"/>
          <c:showCatName val="0"/>
          <c:showSerName val="0"/>
          <c:showPercent val="0"/>
          <c:showBubbleSize val="0"/>
        </c:dLbls>
        <c:smooth val="0"/>
        <c:axId val="158922976"/>
        <c:axId val="158923360"/>
      </c:lineChart>
      <c:catAx>
        <c:axId val="158922976"/>
        <c:scaling>
          <c:orientation val="minMax"/>
        </c:scaling>
        <c:delete val="0"/>
        <c:axPos val="b"/>
        <c:majorTickMark val="out"/>
        <c:minorTickMark val="none"/>
        <c:tickLblPos val="nextTo"/>
        <c:txPr>
          <a:bodyPr/>
          <a:lstStyle/>
          <a:p>
            <a:pPr>
              <a:defRPr sz="1400" b="1"/>
            </a:pPr>
            <a:endParaRPr lang="sk-SK"/>
          </a:p>
        </c:txPr>
        <c:crossAx val="158923360"/>
        <c:crosses val="autoZero"/>
        <c:auto val="1"/>
        <c:lblAlgn val="ctr"/>
        <c:lblOffset val="100"/>
        <c:noMultiLvlLbl val="0"/>
      </c:catAx>
      <c:valAx>
        <c:axId val="158923360"/>
        <c:scaling>
          <c:orientation val="minMax"/>
        </c:scaling>
        <c:delete val="0"/>
        <c:axPos val="l"/>
        <c:majorGridlines/>
        <c:numFmt formatCode="General" sourceLinked="1"/>
        <c:majorTickMark val="out"/>
        <c:minorTickMark val="none"/>
        <c:tickLblPos val="nextTo"/>
        <c:txPr>
          <a:bodyPr/>
          <a:lstStyle/>
          <a:p>
            <a:pPr>
              <a:defRPr sz="1400" b="1"/>
            </a:pPr>
            <a:endParaRPr lang="sk-SK"/>
          </a:p>
        </c:txPr>
        <c:crossAx val="158922976"/>
        <c:crosses val="autoZero"/>
        <c:crossBetween val="between"/>
      </c:valAx>
    </c:plotArea>
    <c:legend>
      <c:legendPos val="r"/>
      <c:overlay val="0"/>
    </c:legend>
    <c:plotVisOnly val="1"/>
    <c:dispBlanksAs val="gap"/>
    <c:showDLblsOverMax val="0"/>
  </c:chart>
  <c:spPr>
    <a:solidFill>
      <a:schemeClr val="accent1">
        <a:alpha val="50000"/>
      </a:schemeClr>
    </a:solidFill>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PDF for H02</a:t>
            </a:r>
          </a:p>
        </c:rich>
      </c:tx>
      <c:overlay val="0"/>
    </c:title>
    <c:autoTitleDeleted val="0"/>
    <c:plotArea>
      <c:layout/>
      <c:lineChart>
        <c:grouping val="standard"/>
        <c:varyColors val="0"/>
        <c:ser>
          <c:idx val="0"/>
          <c:order val="0"/>
          <c:tx>
            <c:strRef>
              <c:f>'H02'!$D$1</c:f>
              <c:strCache>
                <c:ptCount val="1"/>
                <c:pt idx="0">
                  <c:v>SAT</c:v>
                </c:pt>
              </c:strCache>
            </c:strRef>
          </c:tx>
          <c:marker>
            <c:symbol val="none"/>
          </c:marker>
          <c:val>
            <c:numRef>
              <c:f>'H02'!$D$2:$D$31</c:f>
              <c:numCache>
                <c:formatCode>General</c:formatCode>
                <c:ptCount val="30"/>
                <c:pt idx="0">
                  <c:v>3.2944662261615929</c:v>
                </c:pt>
                <c:pt idx="1">
                  <c:v>2.7267272090265724</c:v>
                </c:pt>
                <c:pt idx="2">
                  <c:v>2.4756711883244296</c:v>
                </c:pt>
                <c:pt idx="3">
                  <c:v>2.2944662261615929</c:v>
                </c:pt>
                <c:pt idx="4">
                  <c:v>2.1846914308175989</c:v>
                </c:pt>
                <c:pt idx="5">
                  <c:v>1.8195439355418688</c:v>
                </c:pt>
                <c:pt idx="6">
                  <c:v>1.8808135922807914</c:v>
                </c:pt>
                <c:pt idx="7">
                  <c:v>1.3979400086720377</c:v>
                </c:pt>
                <c:pt idx="8">
                  <c:v>1.6127838567197355</c:v>
                </c:pt>
                <c:pt idx="9">
                  <c:v>1.3010299956639813</c:v>
                </c:pt>
                <c:pt idx="10">
                  <c:v>1.2787536009528289</c:v>
                </c:pt>
                <c:pt idx="11">
                  <c:v>0.90308998699194354</c:v>
                </c:pt>
                <c:pt idx="12">
                  <c:v>1.3222192947339193</c:v>
                </c:pt>
                <c:pt idx="13">
                  <c:v>1.0413926851582251</c:v>
                </c:pt>
                <c:pt idx="14">
                  <c:v>0.84509804001425681</c:v>
                </c:pt>
                <c:pt idx="15">
                  <c:v>0.6020599913279624</c:v>
                </c:pt>
                <c:pt idx="16">
                  <c:v>0.95424250943932487</c:v>
                </c:pt>
                <c:pt idx="17">
                  <c:v>0.77815125038364363</c:v>
                </c:pt>
                <c:pt idx="18">
                  <c:v>0</c:v>
                </c:pt>
                <c:pt idx="19">
                  <c:v>0</c:v>
                </c:pt>
                <c:pt idx="20">
                  <c:v>0.47712125471966244</c:v>
                </c:pt>
                <c:pt idx="21">
                  <c:v>0</c:v>
                </c:pt>
                <c:pt idx="22">
                  <c:v>0.84509804001425681</c:v>
                </c:pt>
                <c:pt idx="23">
                  <c:v>0.47712125471966244</c:v>
                </c:pt>
                <c:pt idx="24">
                  <c:v>0.6020599913279624</c:v>
                </c:pt>
                <c:pt idx="25">
                  <c:v>0.3010299956639812</c:v>
                </c:pt>
                <c:pt idx="26">
                  <c:v>0</c:v>
                </c:pt>
                <c:pt idx="27">
                  <c:v>0.6020599913279624</c:v>
                </c:pt>
                <c:pt idx="28">
                  <c:v>0</c:v>
                </c:pt>
                <c:pt idx="29">
                  <c:v>0.47712125471966244</c:v>
                </c:pt>
              </c:numCache>
            </c:numRef>
          </c:val>
          <c:smooth val="0"/>
          <c:extLst>
            <c:ext xmlns:c16="http://schemas.microsoft.com/office/drawing/2014/chart" uri="{C3380CC4-5D6E-409C-BE32-E72D297353CC}">
              <c16:uniqueId val="{00000000-FDF5-4378-B700-30CFE0140D78}"/>
            </c:ext>
          </c:extLst>
        </c:ser>
        <c:ser>
          <c:idx val="1"/>
          <c:order val="1"/>
          <c:tx>
            <c:strRef>
              <c:f>'H02'!$E$1</c:f>
              <c:strCache>
                <c:ptCount val="1"/>
                <c:pt idx="0">
                  <c:v>RAD</c:v>
                </c:pt>
              </c:strCache>
            </c:strRef>
          </c:tx>
          <c:marker>
            <c:symbol val="none"/>
          </c:marker>
          <c:val>
            <c:numRef>
              <c:f>'H02'!$E$2:$E$31</c:f>
              <c:numCache>
                <c:formatCode>General</c:formatCode>
                <c:ptCount val="30"/>
                <c:pt idx="0">
                  <c:v>3.307496037913213</c:v>
                </c:pt>
                <c:pt idx="1">
                  <c:v>2.6998377258672459</c:v>
                </c:pt>
                <c:pt idx="2">
                  <c:v>2.4440447959180762</c:v>
                </c:pt>
                <c:pt idx="3">
                  <c:v>2.27415784926368</c:v>
                </c:pt>
                <c:pt idx="4">
                  <c:v>2.1367205671564067</c:v>
                </c:pt>
                <c:pt idx="5">
                  <c:v>2.0170333392987803</c:v>
                </c:pt>
                <c:pt idx="6">
                  <c:v>1.8573324964312685</c:v>
                </c:pt>
                <c:pt idx="7">
                  <c:v>1.7075701760979363</c:v>
                </c:pt>
                <c:pt idx="8">
                  <c:v>1.6812412373755872</c:v>
                </c:pt>
                <c:pt idx="9">
                  <c:v>1.6532125137753437</c:v>
                </c:pt>
                <c:pt idx="10">
                  <c:v>1.5314789170422551</c:v>
                </c:pt>
                <c:pt idx="11">
                  <c:v>0.84509804001425681</c:v>
                </c:pt>
                <c:pt idx="12">
                  <c:v>0</c:v>
                </c:pt>
                <c:pt idx="13">
                  <c:v>0.47712125471966244</c:v>
                </c:pt>
                <c:pt idx="14">
                  <c:v>0</c:v>
                </c:pt>
                <c:pt idx="15">
                  <c:v>0.47712125471966244</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numCache>
            </c:numRef>
          </c:val>
          <c:smooth val="0"/>
          <c:extLst>
            <c:ext xmlns:c16="http://schemas.microsoft.com/office/drawing/2014/chart" uri="{C3380CC4-5D6E-409C-BE32-E72D297353CC}">
              <c16:uniqueId val="{00000001-FDF5-4378-B700-30CFE0140D78}"/>
            </c:ext>
          </c:extLst>
        </c:ser>
        <c:dLbls>
          <c:showLegendKey val="0"/>
          <c:showVal val="0"/>
          <c:showCatName val="0"/>
          <c:showSerName val="0"/>
          <c:showPercent val="0"/>
          <c:showBubbleSize val="0"/>
        </c:dLbls>
        <c:smooth val="0"/>
        <c:axId val="77881776"/>
        <c:axId val="77882160"/>
      </c:lineChart>
      <c:catAx>
        <c:axId val="77881776"/>
        <c:scaling>
          <c:orientation val="minMax"/>
        </c:scaling>
        <c:delete val="0"/>
        <c:axPos val="b"/>
        <c:majorTickMark val="out"/>
        <c:minorTickMark val="none"/>
        <c:tickLblPos val="nextTo"/>
        <c:txPr>
          <a:bodyPr/>
          <a:lstStyle/>
          <a:p>
            <a:pPr>
              <a:defRPr sz="1400" b="1"/>
            </a:pPr>
            <a:endParaRPr lang="sk-SK"/>
          </a:p>
        </c:txPr>
        <c:crossAx val="77882160"/>
        <c:crosses val="autoZero"/>
        <c:auto val="1"/>
        <c:lblAlgn val="ctr"/>
        <c:lblOffset val="100"/>
        <c:noMultiLvlLbl val="0"/>
      </c:catAx>
      <c:valAx>
        <c:axId val="77882160"/>
        <c:scaling>
          <c:orientation val="minMax"/>
        </c:scaling>
        <c:delete val="0"/>
        <c:axPos val="l"/>
        <c:majorGridlines/>
        <c:numFmt formatCode="General" sourceLinked="1"/>
        <c:majorTickMark val="out"/>
        <c:minorTickMark val="none"/>
        <c:tickLblPos val="nextTo"/>
        <c:txPr>
          <a:bodyPr/>
          <a:lstStyle/>
          <a:p>
            <a:pPr>
              <a:defRPr sz="1400" b="1"/>
            </a:pPr>
            <a:endParaRPr lang="sk-SK"/>
          </a:p>
        </c:txPr>
        <c:crossAx val="77881776"/>
        <c:crosses val="autoZero"/>
        <c:crossBetween val="between"/>
      </c:valAx>
    </c:plotArea>
    <c:legend>
      <c:legendPos val="r"/>
      <c:overlay val="0"/>
    </c:legend>
    <c:plotVisOnly val="1"/>
    <c:dispBlanksAs val="gap"/>
    <c:showDLblsOverMax val="0"/>
  </c:chart>
  <c:spPr>
    <a:solidFill>
      <a:schemeClr val="accent1">
        <a:alpha val="50000"/>
      </a:schemeClr>
    </a:solidFill>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PDF for H03</a:t>
            </a:r>
          </a:p>
        </c:rich>
      </c:tx>
      <c:overlay val="0"/>
    </c:title>
    <c:autoTitleDeleted val="0"/>
    <c:plotArea>
      <c:layout/>
      <c:lineChart>
        <c:grouping val="standard"/>
        <c:varyColors val="0"/>
        <c:ser>
          <c:idx val="0"/>
          <c:order val="0"/>
          <c:tx>
            <c:strRef>
              <c:f>'H03'!$D$1</c:f>
              <c:strCache>
                <c:ptCount val="1"/>
                <c:pt idx="0">
                  <c:v>SAT</c:v>
                </c:pt>
              </c:strCache>
            </c:strRef>
          </c:tx>
          <c:marker>
            <c:symbol val="none"/>
          </c:marker>
          <c:val>
            <c:numRef>
              <c:f>'H03'!$D$2:$D$31</c:f>
              <c:numCache>
                <c:formatCode>General</c:formatCode>
                <c:ptCount val="30"/>
                <c:pt idx="0">
                  <c:v>5.0225520841850138</c:v>
                </c:pt>
                <c:pt idx="1">
                  <c:v>3.8071966607109471</c:v>
                </c:pt>
                <c:pt idx="2">
                  <c:v>3.5262100038416642</c:v>
                </c:pt>
                <c:pt idx="3">
                  <c:v>3.3358589113198178</c:v>
                </c:pt>
                <c:pt idx="4">
                  <c:v>3.1838390370564214</c:v>
                </c:pt>
                <c:pt idx="5">
                  <c:v>3.064083435963596</c:v>
                </c:pt>
                <c:pt idx="6">
                  <c:v>2.9395192526186187</c:v>
                </c:pt>
                <c:pt idx="7">
                  <c:v>2.8819549713396007</c:v>
                </c:pt>
                <c:pt idx="8">
                  <c:v>2.7101173651118162</c:v>
                </c:pt>
                <c:pt idx="9">
                  <c:v>2.6665179805548807</c:v>
                </c:pt>
                <c:pt idx="10">
                  <c:v>2.4166405073382808</c:v>
                </c:pt>
                <c:pt idx="11">
                  <c:v>2.4166405073382808</c:v>
                </c:pt>
                <c:pt idx="12">
                  <c:v>2.2787536009528289</c:v>
                </c:pt>
                <c:pt idx="13">
                  <c:v>2.1760912590556813</c:v>
                </c:pt>
                <c:pt idx="14">
                  <c:v>2.1172712956557644</c:v>
                </c:pt>
                <c:pt idx="15">
                  <c:v>2.0374264979406238</c:v>
                </c:pt>
                <c:pt idx="16">
                  <c:v>1.9867717342662448</c:v>
                </c:pt>
                <c:pt idx="17">
                  <c:v>1.9030899869919435</c:v>
                </c:pt>
                <c:pt idx="18">
                  <c:v>1.7781512503836436</c:v>
                </c:pt>
                <c:pt idx="19">
                  <c:v>1.7634279935629373</c:v>
                </c:pt>
                <c:pt idx="20">
                  <c:v>1.7558748556724915</c:v>
                </c:pt>
                <c:pt idx="21">
                  <c:v>1.6232492903979006</c:v>
                </c:pt>
                <c:pt idx="22">
                  <c:v>1.5797835966168101</c:v>
                </c:pt>
                <c:pt idx="23">
                  <c:v>1.4913616938342726</c:v>
                </c:pt>
                <c:pt idx="24">
                  <c:v>1.6127838567197355</c:v>
                </c:pt>
                <c:pt idx="25">
                  <c:v>1.3617278360175928</c:v>
                </c:pt>
                <c:pt idx="26">
                  <c:v>1.3617278360175928</c:v>
                </c:pt>
                <c:pt idx="27">
                  <c:v>1.3222192947339193</c:v>
                </c:pt>
                <c:pt idx="28">
                  <c:v>1.3979400086720377</c:v>
                </c:pt>
                <c:pt idx="29">
                  <c:v>1.414973347970818</c:v>
                </c:pt>
              </c:numCache>
            </c:numRef>
          </c:val>
          <c:smooth val="0"/>
          <c:extLst>
            <c:ext xmlns:c16="http://schemas.microsoft.com/office/drawing/2014/chart" uri="{C3380CC4-5D6E-409C-BE32-E72D297353CC}">
              <c16:uniqueId val="{00000000-7114-48DE-B426-FEDB191D790C}"/>
            </c:ext>
          </c:extLst>
        </c:ser>
        <c:ser>
          <c:idx val="1"/>
          <c:order val="1"/>
          <c:tx>
            <c:strRef>
              <c:f>'H03'!$E$1</c:f>
              <c:strCache>
                <c:ptCount val="1"/>
                <c:pt idx="0">
                  <c:v>RAD</c:v>
                </c:pt>
              </c:strCache>
            </c:strRef>
          </c:tx>
          <c:marker>
            <c:symbol val="none"/>
          </c:marker>
          <c:val>
            <c:numRef>
              <c:f>'H03'!$E$2:$E$31</c:f>
              <c:numCache>
                <c:formatCode>General</c:formatCode>
                <c:ptCount val="30"/>
                <c:pt idx="0">
                  <c:v>5.0015476703496349</c:v>
                </c:pt>
                <c:pt idx="1">
                  <c:v>3.9160852998437026</c:v>
                </c:pt>
                <c:pt idx="2">
                  <c:v>3.7432745235119333</c:v>
                </c:pt>
                <c:pt idx="3">
                  <c:v>3.5516939151272249</c:v>
                </c:pt>
                <c:pt idx="4">
                  <c:v>3.4260230156898763</c:v>
                </c:pt>
                <c:pt idx="5">
                  <c:v>3.1646502159342966</c:v>
                </c:pt>
                <c:pt idx="6">
                  <c:v>3.0729847446279304</c:v>
                </c:pt>
                <c:pt idx="7">
                  <c:v>2.6159500516564012</c:v>
                </c:pt>
                <c:pt idx="8">
                  <c:v>2.5198279937757189</c:v>
                </c:pt>
                <c:pt idx="9">
                  <c:v>2.0681858617461617</c:v>
                </c:pt>
                <c:pt idx="10">
                  <c:v>2.4345689040341987</c:v>
                </c:pt>
                <c:pt idx="11">
                  <c:v>2.3443922736851106</c:v>
                </c:pt>
                <c:pt idx="12">
                  <c:v>1.0413926851582251</c:v>
                </c:pt>
                <c:pt idx="13">
                  <c:v>1.4313637641589874</c:v>
                </c:pt>
                <c:pt idx="14">
                  <c:v>1.5563025007672873</c:v>
                </c:pt>
                <c:pt idx="15">
                  <c:v>1.8388490907372552</c:v>
                </c:pt>
                <c:pt idx="16">
                  <c:v>1.9030899869919435</c:v>
                </c:pt>
                <c:pt idx="17">
                  <c:v>1.568201724066995</c:v>
                </c:pt>
                <c:pt idx="18">
                  <c:v>0.90308998699194354</c:v>
                </c:pt>
                <c:pt idx="19">
                  <c:v>1.4623979978989561</c:v>
                </c:pt>
                <c:pt idx="20">
                  <c:v>1.0791812460476249</c:v>
                </c:pt>
                <c:pt idx="21">
                  <c:v>0.6020599913279624</c:v>
                </c:pt>
                <c:pt idx="22">
                  <c:v>1.2041199826559248</c:v>
                </c:pt>
                <c:pt idx="23">
                  <c:v>0.69897000433601886</c:v>
                </c:pt>
                <c:pt idx="24">
                  <c:v>0</c:v>
                </c:pt>
                <c:pt idx="25">
                  <c:v>0.77815125038364363</c:v>
                </c:pt>
                <c:pt idx="26">
                  <c:v>0</c:v>
                </c:pt>
                <c:pt idx="27">
                  <c:v>0</c:v>
                </c:pt>
                <c:pt idx="28">
                  <c:v>0</c:v>
                </c:pt>
                <c:pt idx="29">
                  <c:v>0</c:v>
                </c:pt>
              </c:numCache>
            </c:numRef>
          </c:val>
          <c:smooth val="0"/>
          <c:extLst>
            <c:ext xmlns:c16="http://schemas.microsoft.com/office/drawing/2014/chart" uri="{C3380CC4-5D6E-409C-BE32-E72D297353CC}">
              <c16:uniqueId val="{00000001-7114-48DE-B426-FEDB191D790C}"/>
            </c:ext>
          </c:extLst>
        </c:ser>
        <c:dLbls>
          <c:showLegendKey val="0"/>
          <c:showVal val="0"/>
          <c:showCatName val="0"/>
          <c:showSerName val="0"/>
          <c:showPercent val="0"/>
          <c:showBubbleSize val="0"/>
        </c:dLbls>
        <c:smooth val="0"/>
        <c:axId val="158620968"/>
        <c:axId val="158622544"/>
      </c:lineChart>
      <c:catAx>
        <c:axId val="158620968"/>
        <c:scaling>
          <c:orientation val="minMax"/>
        </c:scaling>
        <c:delete val="0"/>
        <c:axPos val="b"/>
        <c:majorTickMark val="out"/>
        <c:minorTickMark val="none"/>
        <c:tickLblPos val="nextTo"/>
        <c:txPr>
          <a:bodyPr/>
          <a:lstStyle/>
          <a:p>
            <a:pPr>
              <a:defRPr sz="1400" b="1"/>
            </a:pPr>
            <a:endParaRPr lang="sk-SK"/>
          </a:p>
        </c:txPr>
        <c:crossAx val="158622544"/>
        <c:crosses val="autoZero"/>
        <c:auto val="1"/>
        <c:lblAlgn val="ctr"/>
        <c:lblOffset val="100"/>
        <c:noMultiLvlLbl val="0"/>
      </c:catAx>
      <c:valAx>
        <c:axId val="158622544"/>
        <c:scaling>
          <c:orientation val="minMax"/>
        </c:scaling>
        <c:delete val="0"/>
        <c:axPos val="l"/>
        <c:majorGridlines/>
        <c:numFmt formatCode="General" sourceLinked="1"/>
        <c:majorTickMark val="out"/>
        <c:minorTickMark val="none"/>
        <c:tickLblPos val="nextTo"/>
        <c:txPr>
          <a:bodyPr/>
          <a:lstStyle/>
          <a:p>
            <a:pPr>
              <a:defRPr sz="1400" b="1"/>
            </a:pPr>
            <a:endParaRPr lang="sk-SK"/>
          </a:p>
        </c:txPr>
        <c:crossAx val="158620968"/>
        <c:crosses val="autoZero"/>
        <c:crossBetween val="between"/>
      </c:valAx>
    </c:plotArea>
    <c:legend>
      <c:legendPos val="r"/>
      <c:overlay val="0"/>
    </c:legend>
    <c:plotVisOnly val="1"/>
    <c:dispBlanksAs val="gap"/>
    <c:showDLblsOverMax val="0"/>
  </c:chart>
  <c:spPr>
    <a:solidFill>
      <a:schemeClr val="accent1">
        <a:alpha val="50000"/>
      </a:schemeClr>
    </a:solidFill>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0D6939-150C-6F4B-95E6-31EAE561AE4E}" type="datetimeFigureOut">
              <a:rPr lang="it-IT" smtClean="0"/>
              <a:t>16/12/2020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40E2ED-775C-FE4D-B6A3-F9011D2F42A4}" type="slidenum">
              <a:rPr lang="it-IT" smtClean="0"/>
              <a:t>‹#›</a:t>
            </a:fld>
            <a:endParaRPr lang="it-IT"/>
          </a:p>
        </p:txBody>
      </p:sp>
    </p:spTree>
    <p:extLst>
      <p:ext uri="{BB962C8B-B14F-4D97-AF65-F5344CB8AC3E}">
        <p14:creationId xmlns:p14="http://schemas.microsoft.com/office/powerpoint/2010/main" val="383425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940E2ED-775C-FE4D-B6A3-F9011D2F42A4}" type="slidenum">
              <a:rPr lang="it-IT" smtClean="0"/>
              <a:t>1</a:t>
            </a:fld>
            <a:endParaRPr lang="it-IT"/>
          </a:p>
        </p:txBody>
      </p:sp>
    </p:spTree>
    <p:extLst>
      <p:ext uri="{BB962C8B-B14F-4D97-AF65-F5344CB8AC3E}">
        <p14:creationId xmlns:p14="http://schemas.microsoft.com/office/powerpoint/2010/main" val="2387371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a:p>
        </p:txBody>
      </p:sp>
      <p:sp>
        <p:nvSpPr>
          <p:cNvPr id="4" name="Zástupný objekt pre číslo snímky 3"/>
          <p:cNvSpPr>
            <a:spLocks noGrp="1"/>
          </p:cNvSpPr>
          <p:nvPr>
            <p:ph type="sldNum" sz="quarter" idx="10"/>
          </p:nvPr>
        </p:nvSpPr>
        <p:spPr/>
        <p:txBody>
          <a:bodyPr/>
          <a:lstStyle/>
          <a:p>
            <a:fld id="{9940E2ED-775C-FE4D-B6A3-F9011D2F42A4}" type="slidenum">
              <a:rPr lang="it-IT" smtClean="0"/>
              <a:t>10</a:t>
            </a:fld>
            <a:endParaRPr lang="it-IT"/>
          </a:p>
        </p:txBody>
      </p:sp>
    </p:spTree>
    <p:extLst>
      <p:ext uri="{BB962C8B-B14F-4D97-AF65-F5344CB8AC3E}">
        <p14:creationId xmlns:p14="http://schemas.microsoft.com/office/powerpoint/2010/main" val="3441400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a:p>
        </p:txBody>
      </p:sp>
      <p:sp>
        <p:nvSpPr>
          <p:cNvPr id="4" name="Zástupný objekt pre číslo snímky 3"/>
          <p:cNvSpPr>
            <a:spLocks noGrp="1"/>
          </p:cNvSpPr>
          <p:nvPr>
            <p:ph type="sldNum" sz="quarter" idx="10"/>
          </p:nvPr>
        </p:nvSpPr>
        <p:spPr/>
        <p:txBody>
          <a:bodyPr/>
          <a:lstStyle/>
          <a:p>
            <a:fld id="{9940E2ED-775C-FE4D-B6A3-F9011D2F42A4}" type="slidenum">
              <a:rPr lang="it-IT" smtClean="0"/>
              <a:t>11</a:t>
            </a:fld>
            <a:endParaRPr lang="it-IT"/>
          </a:p>
        </p:txBody>
      </p:sp>
    </p:spTree>
    <p:extLst>
      <p:ext uri="{BB962C8B-B14F-4D97-AF65-F5344CB8AC3E}">
        <p14:creationId xmlns:p14="http://schemas.microsoft.com/office/powerpoint/2010/main" val="2264436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a:p>
        </p:txBody>
      </p:sp>
      <p:sp>
        <p:nvSpPr>
          <p:cNvPr id="4" name="Zástupný objekt pre číslo snímky 3"/>
          <p:cNvSpPr>
            <a:spLocks noGrp="1"/>
          </p:cNvSpPr>
          <p:nvPr>
            <p:ph type="sldNum" sz="quarter" idx="10"/>
          </p:nvPr>
        </p:nvSpPr>
        <p:spPr/>
        <p:txBody>
          <a:bodyPr/>
          <a:lstStyle/>
          <a:p>
            <a:fld id="{9940E2ED-775C-FE4D-B6A3-F9011D2F42A4}" type="slidenum">
              <a:rPr lang="it-IT" smtClean="0"/>
              <a:t>12</a:t>
            </a:fld>
            <a:endParaRPr lang="it-IT"/>
          </a:p>
        </p:txBody>
      </p:sp>
    </p:spTree>
    <p:extLst>
      <p:ext uri="{BB962C8B-B14F-4D97-AF65-F5344CB8AC3E}">
        <p14:creationId xmlns:p14="http://schemas.microsoft.com/office/powerpoint/2010/main" val="4023018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940E2ED-775C-FE4D-B6A3-F9011D2F42A4}" type="slidenum">
              <a:rPr lang="it-IT" smtClean="0"/>
              <a:t>13</a:t>
            </a:fld>
            <a:endParaRPr lang="it-IT"/>
          </a:p>
        </p:txBody>
      </p:sp>
    </p:spTree>
    <p:extLst>
      <p:ext uri="{BB962C8B-B14F-4D97-AF65-F5344CB8AC3E}">
        <p14:creationId xmlns:p14="http://schemas.microsoft.com/office/powerpoint/2010/main" val="563068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940E2ED-775C-FE4D-B6A3-F9011D2F42A4}" type="slidenum">
              <a:rPr lang="it-IT" smtClean="0"/>
              <a:t>14</a:t>
            </a:fld>
            <a:endParaRPr lang="it-IT"/>
          </a:p>
        </p:txBody>
      </p:sp>
    </p:spTree>
    <p:extLst>
      <p:ext uri="{BB962C8B-B14F-4D97-AF65-F5344CB8AC3E}">
        <p14:creationId xmlns:p14="http://schemas.microsoft.com/office/powerpoint/2010/main" val="3571862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940E2ED-775C-FE4D-B6A3-F9011D2F42A4}" type="slidenum">
              <a:rPr lang="it-IT" smtClean="0"/>
              <a:t>15</a:t>
            </a:fld>
            <a:endParaRPr lang="it-IT"/>
          </a:p>
        </p:txBody>
      </p:sp>
    </p:spTree>
    <p:extLst>
      <p:ext uri="{BB962C8B-B14F-4D97-AF65-F5344CB8AC3E}">
        <p14:creationId xmlns:p14="http://schemas.microsoft.com/office/powerpoint/2010/main" val="4282740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r>
              <a:rPr lang="en-US" baseline="0" dirty="0" smtClean="0"/>
              <a:t>In Slovakia, the H-SAF precipitation products are validated against radar data. The Slovak radar network consists of 4 identical dual polarization C-band radars whose locations and coverage are shown on the map.</a:t>
            </a:r>
          </a:p>
          <a:p>
            <a:r>
              <a:rPr lang="en-US" baseline="0" dirty="0" smtClean="0"/>
              <a:t>As reference data for validation, composites of derived precipitation intensities with 1km horizontal resolution and 5 minutes time step are used.</a:t>
            </a:r>
            <a:endParaRPr lang="sk-SK" dirty="0"/>
          </a:p>
        </p:txBody>
      </p:sp>
      <p:sp>
        <p:nvSpPr>
          <p:cNvPr id="4" name="Zástupný symbol čísla snímky 3"/>
          <p:cNvSpPr>
            <a:spLocks noGrp="1"/>
          </p:cNvSpPr>
          <p:nvPr>
            <p:ph type="sldNum" sz="quarter" idx="10"/>
          </p:nvPr>
        </p:nvSpPr>
        <p:spPr/>
        <p:txBody>
          <a:bodyPr/>
          <a:lstStyle/>
          <a:p>
            <a:fld id="{B82595E8-B69F-BE45-B4F0-01DD9ECB6C79}" type="slidenum">
              <a:rPr lang="it-IT" smtClean="0"/>
              <a:t>16</a:t>
            </a:fld>
            <a:endParaRPr lang="it-IT"/>
          </a:p>
        </p:txBody>
      </p:sp>
    </p:spTree>
    <p:extLst>
      <p:ext uri="{BB962C8B-B14F-4D97-AF65-F5344CB8AC3E}">
        <p14:creationId xmlns:p14="http://schemas.microsoft.com/office/powerpoint/2010/main" val="1639619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Meteorological event introduction: </a:t>
            </a:r>
            <a:r>
              <a:rPr lang="en-US" dirty="0" smtClean="0"/>
              <a:t>Storms over central Europe were initiated in advection of warm and humid air from south.</a:t>
            </a:r>
          </a:p>
          <a:p>
            <a:r>
              <a:rPr lang="en-US" dirty="0" smtClean="0"/>
              <a:t>The bluish</a:t>
            </a:r>
            <a:r>
              <a:rPr lang="en-US" baseline="0" dirty="0" smtClean="0"/>
              <a:t> ellipse depicts the studied area.</a:t>
            </a:r>
            <a:endParaRPr lang="it-IT" dirty="0"/>
          </a:p>
        </p:txBody>
      </p:sp>
      <p:sp>
        <p:nvSpPr>
          <p:cNvPr id="4" name="Segnaposto numero diapositiva 3"/>
          <p:cNvSpPr>
            <a:spLocks noGrp="1"/>
          </p:cNvSpPr>
          <p:nvPr>
            <p:ph type="sldNum" sz="quarter" idx="10"/>
          </p:nvPr>
        </p:nvSpPr>
        <p:spPr/>
        <p:txBody>
          <a:bodyPr/>
          <a:lstStyle/>
          <a:p>
            <a:fld id="{B82595E8-B69F-BE45-B4F0-01DD9ECB6C79}" type="slidenum">
              <a:rPr lang="it-IT" smtClean="0"/>
              <a:t>17</a:t>
            </a:fld>
            <a:endParaRPr lang="it-IT"/>
          </a:p>
        </p:txBody>
      </p:sp>
    </p:spTree>
    <p:extLst>
      <p:ext uri="{BB962C8B-B14F-4D97-AF65-F5344CB8AC3E}">
        <p14:creationId xmlns:p14="http://schemas.microsoft.com/office/powerpoint/2010/main" val="939560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aseline="0" dirty="0" smtClean="0"/>
              <a:t>This slide shows development of storms over Central Europe on an RGB composite from MSG.</a:t>
            </a:r>
            <a:endParaRPr lang="it-IT" dirty="0"/>
          </a:p>
        </p:txBody>
      </p:sp>
      <p:sp>
        <p:nvSpPr>
          <p:cNvPr id="4" name="Segnaposto numero diapositiva 3"/>
          <p:cNvSpPr>
            <a:spLocks noGrp="1"/>
          </p:cNvSpPr>
          <p:nvPr>
            <p:ph type="sldNum" sz="quarter" idx="10"/>
          </p:nvPr>
        </p:nvSpPr>
        <p:spPr/>
        <p:txBody>
          <a:bodyPr/>
          <a:lstStyle/>
          <a:p>
            <a:fld id="{B82595E8-B69F-BE45-B4F0-01DD9ECB6C79}" type="slidenum">
              <a:rPr lang="it-IT" smtClean="0"/>
              <a:t>18</a:t>
            </a:fld>
            <a:endParaRPr lang="it-IT"/>
          </a:p>
        </p:txBody>
      </p:sp>
    </p:spTree>
    <p:extLst>
      <p:ext uri="{BB962C8B-B14F-4D97-AF65-F5344CB8AC3E}">
        <p14:creationId xmlns:p14="http://schemas.microsoft.com/office/powerpoint/2010/main" val="1418199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As shown on the map of </a:t>
            </a:r>
            <a:r>
              <a:rPr lang="it-IT" baseline="0" dirty="0" smtClean="0"/>
              <a:t>24 hour precipitation totals from Slovak raingauge network from this event, the most significant precipitation, up 50 mm, fell in the southern part of central Slovakia.</a:t>
            </a:r>
          </a:p>
          <a:p>
            <a:r>
              <a:rPr lang="it-IT" baseline="0" dirty="0" smtClean="0"/>
              <a:t>There was also quite strong lightning activity during these storms as shown on the map with strokes detected throught the whole day by Linet network.</a:t>
            </a:r>
            <a:endParaRPr lang="it-IT" dirty="0"/>
          </a:p>
        </p:txBody>
      </p:sp>
      <p:sp>
        <p:nvSpPr>
          <p:cNvPr id="4" name="Segnaposto numero diapositiva 3"/>
          <p:cNvSpPr>
            <a:spLocks noGrp="1"/>
          </p:cNvSpPr>
          <p:nvPr>
            <p:ph type="sldNum" sz="quarter" idx="10"/>
          </p:nvPr>
        </p:nvSpPr>
        <p:spPr/>
        <p:txBody>
          <a:bodyPr/>
          <a:lstStyle/>
          <a:p>
            <a:fld id="{B82595E8-B69F-BE45-B4F0-01DD9ECB6C79}" type="slidenum">
              <a:rPr lang="it-IT" smtClean="0"/>
              <a:t>19</a:t>
            </a:fld>
            <a:endParaRPr lang="it-IT"/>
          </a:p>
        </p:txBody>
      </p:sp>
    </p:spTree>
    <p:extLst>
      <p:ext uri="{BB962C8B-B14F-4D97-AF65-F5344CB8AC3E}">
        <p14:creationId xmlns:p14="http://schemas.microsoft.com/office/powerpoint/2010/main" val="766060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kern="1200" dirty="0" smtClean="0">
                <a:solidFill>
                  <a:schemeClr val="tx1"/>
                </a:solidFill>
                <a:effectLst/>
                <a:latin typeface="+mn-lt"/>
                <a:ea typeface="+mn-ea"/>
                <a:cs typeface="+mn-cs"/>
              </a:rPr>
              <a:t>Abstract</a:t>
            </a:r>
            <a:endParaRPr lang="sk-SK"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For proper usage of satellite products in meteorological applications it is necessary to take the set of skills which can be divided into technical, logistic and routine work with data, and final application of meteorological knowledge base by means of interpretation tools. Our lesson will provide step by step introduction to validation work with the H-SAF precipitation products, introducing BUFR, GRIB and NETCFD decoding, reading and upscaling with the aim to put these various satellite products into common grid suitable for comparison against essential precipitation measurements considered as ground truth. Passing through the validation process and being aware of the accuracy of satellite products, we will show the applicability of these data using selected show cases over Central Europe. Case studies were prepared to demonstrate possibilities but also shortcomings of satellite data, which users need to take into account in practical usage. Because the proper preparation of satellite products is not important only for validation process itself, but also for practical applications, using show cases we will explain how to merge together various sources of precipitation information, e.g. irregular rain gauge point data, regular radar grid data, satellite scanned grids derived from microwave and infrared imagers. We will discuss the special treatment of continuous and discreet parameters like precipitation intensity or accumulated rain versus precipitation phase, quality index and surface type’s parameters to be up-scaled into common grid. Once up scaled data can be merged with the aim to obtain the most probable final values of instantaneous and accumulated precipitation fields. Final message of this training lesson addressed to meteorologists and hydrologists will be targeted to understanding that precipitation must be considered as stochastic parameter describing complex 3D processes in the atmosphere.</a:t>
            </a:r>
            <a:endParaRPr lang="sk-SK" sz="1200" kern="1200" dirty="0" smtClean="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5"/>
          </p:nvPr>
        </p:nvSpPr>
        <p:spPr/>
        <p:txBody>
          <a:bodyPr/>
          <a:lstStyle/>
          <a:p>
            <a:fld id="{9940E2ED-775C-FE4D-B6A3-F9011D2F42A4}" type="slidenum">
              <a:rPr lang="it-IT" smtClean="0"/>
              <a:t>2</a:t>
            </a:fld>
            <a:endParaRPr lang="it-IT"/>
          </a:p>
        </p:txBody>
      </p:sp>
    </p:spTree>
    <p:extLst>
      <p:ext uri="{BB962C8B-B14F-4D97-AF65-F5344CB8AC3E}">
        <p14:creationId xmlns:p14="http://schemas.microsoft.com/office/powerpoint/2010/main" val="2444056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This precipitation event</a:t>
            </a:r>
            <a:r>
              <a:rPr lang="it-IT" baseline="0" dirty="0" smtClean="0"/>
              <a:t> was important because it ocurred during / after? long dry period and helped partially reduce high precipitation deficit in agricultural regions of Slovakia. E.g. at station Hurbanovo the deficit was reduced from -80 to -40 mm as depicted by the green arrow in the chart below.</a:t>
            </a:r>
          </a:p>
          <a:p>
            <a:r>
              <a:rPr lang="it-IT" baseline="0" dirty="0" smtClean="0"/>
              <a:t>The period of precipitation deficit in this region, by the way, still continues and currently lasts more than 230 days.</a:t>
            </a:r>
            <a:endParaRPr lang="it-IT" dirty="0"/>
          </a:p>
        </p:txBody>
      </p:sp>
      <p:sp>
        <p:nvSpPr>
          <p:cNvPr id="4" name="Segnaposto numero diapositiva 3"/>
          <p:cNvSpPr>
            <a:spLocks noGrp="1"/>
          </p:cNvSpPr>
          <p:nvPr>
            <p:ph type="sldNum" sz="quarter" idx="10"/>
          </p:nvPr>
        </p:nvSpPr>
        <p:spPr/>
        <p:txBody>
          <a:bodyPr/>
          <a:lstStyle/>
          <a:p>
            <a:fld id="{B82595E8-B69F-BE45-B4F0-01DD9ECB6C79}" type="slidenum">
              <a:rPr lang="it-IT" smtClean="0"/>
              <a:t>20</a:t>
            </a:fld>
            <a:endParaRPr lang="it-IT"/>
          </a:p>
        </p:txBody>
      </p:sp>
    </p:spTree>
    <p:extLst>
      <p:ext uri="{BB962C8B-B14F-4D97-AF65-F5344CB8AC3E}">
        <p14:creationId xmlns:p14="http://schemas.microsoft.com/office/powerpoint/2010/main" val="2148281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This</a:t>
            </a:r>
            <a:r>
              <a:rPr lang="it-IT" baseline="0" dirty="0" smtClean="0"/>
              <a:t> slide shows example of precipitation field by H-SAF product H01A (on the left) and corresponding radar data upscaled into the satellite IFOVs (on the upper-right). The original radar precipitation field is shown below. </a:t>
            </a:r>
          </a:p>
          <a:p>
            <a:r>
              <a:rPr lang="it-IT" baseline="0" dirty="0" smtClean="0"/>
              <a:t>The precipitation patterns detected by satellite product and radars matched very well what is confirmed by high POD and relatively low FAR values at both intensity thresholds.</a:t>
            </a:r>
            <a:endParaRPr lang="it-IT" dirty="0"/>
          </a:p>
        </p:txBody>
      </p:sp>
      <p:sp>
        <p:nvSpPr>
          <p:cNvPr id="4" name="Segnaposto numero diapositiva 3"/>
          <p:cNvSpPr>
            <a:spLocks noGrp="1"/>
          </p:cNvSpPr>
          <p:nvPr>
            <p:ph type="sldNum" sz="quarter" idx="10"/>
          </p:nvPr>
        </p:nvSpPr>
        <p:spPr/>
        <p:txBody>
          <a:bodyPr/>
          <a:lstStyle/>
          <a:p>
            <a:fld id="{B82595E8-B69F-BE45-B4F0-01DD9ECB6C79}" type="slidenum">
              <a:rPr lang="it-IT" smtClean="0"/>
              <a:t>21</a:t>
            </a:fld>
            <a:endParaRPr lang="it-IT"/>
          </a:p>
        </p:txBody>
      </p:sp>
    </p:spTree>
    <p:extLst>
      <p:ext uri="{BB962C8B-B14F-4D97-AF65-F5344CB8AC3E}">
        <p14:creationId xmlns:p14="http://schemas.microsoft.com/office/powerpoint/2010/main" val="536649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In case of product H02A, there is again</a:t>
            </a:r>
            <a:r>
              <a:rPr lang="it-IT" baseline="0" dirty="0" smtClean="0"/>
              <a:t> a good match of precipitation patterns although the maximum intensities in the satellite product are slightly lower compared to radars.</a:t>
            </a:r>
            <a:endParaRPr lang="it-IT" dirty="0"/>
          </a:p>
        </p:txBody>
      </p:sp>
      <p:sp>
        <p:nvSpPr>
          <p:cNvPr id="4" name="Segnaposto numero diapositiva 3"/>
          <p:cNvSpPr>
            <a:spLocks noGrp="1"/>
          </p:cNvSpPr>
          <p:nvPr>
            <p:ph type="sldNum" sz="quarter" idx="10"/>
          </p:nvPr>
        </p:nvSpPr>
        <p:spPr/>
        <p:txBody>
          <a:bodyPr/>
          <a:lstStyle/>
          <a:p>
            <a:fld id="{B82595E8-B69F-BE45-B4F0-01DD9ECB6C79}" type="slidenum">
              <a:rPr lang="it-IT" smtClean="0"/>
              <a:t>22</a:t>
            </a:fld>
            <a:endParaRPr lang="it-IT"/>
          </a:p>
        </p:txBody>
      </p:sp>
    </p:spTree>
    <p:extLst>
      <p:ext uri="{BB962C8B-B14F-4D97-AF65-F5344CB8AC3E}">
        <p14:creationId xmlns:p14="http://schemas.microsoft.com/office/powerpoint/2010/main" val="41849964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This slide show the same comparison for</a:t>
            </a:r>
            <a:r>
              <a:rPr lang="it-IT" baseline="0" dirty="0" smtClean="0"/>
              <a:t> product H03A. The patterns match still relatively well except for often false detection of precipitation by the satellite product, especially due to detection of Cb anvils.</a:t>
            </a:r>
          </a:p>
          <a:p>
            <a:r>
              <a:rPr lang="it-IT" baseline="0" dirty="0" smtClean="0"/>
              <a:t>This corresponds with higher FAR value at both precipitation thresholds.</a:t>
            </a:r>
            <a:endParaRPr lang="it-IT" dirty="0"/>
          </a:p>
        </p:txBody>
      </p:sp>
      <p:sp>
        <p:nvSpPr>
          <p:cNvPr id="4" name="Segnaposto numero diapositiva 3"/>
          <p:cNvSpPr>
            <a:spLocks noGrp="1"/>
          </p:cNvSpPr>
          <p:nvPr>
            <p:ph type="sldNum" sz="quarter" idx="10"/>
          </p:nvPr>
        </p:nvSpPr>
        <p:spPr/>
        <p:txBody>
          <a:bodyPr/>
          <a:lstStyle/>
          <a:p>
            <a:fld id="{B82595E8-B69F-BE45-B4F0-01DD9ECB6C79}" type="slidenum">
              <a:rPr lang="it-IT" smtClean="0"/>
              <a:t>23</a:t>
            </a:fld>
            <a:endParaRPr lang="it-IT"/>
          </a:p>
        </p:txBody>
      </p:sp>
    </p:spTree>
    <p:extLst>
      <p:ext uri="{BB962C8B-B14F-4D97-AF65-F5344CB8AC3E}">
        <p14:creationId xmlns:p14="http://schemas.microsoft.com/office/powerpoint/2010/main" val="42786969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These charts compare probabilty</a:t>
            </a:r>
            <a:r>
              <a:rPr lang="it-IT" baseline="0" dirty="0" smtClean="0"/>
              <a:t> density functions of H01, H02 and H03 product with the radars. We can see that the highest intensities detected by radars are missing in the satellite products. However at lower precipitation intensities the distribution curves are matched very well, especially in case of products H02 and H03.</a:t>
            </a:r>
          </a:p>
          <a:p>
            <a:r>
              <a:rPr lang="it-IT" baseline="0" dirty="0" smtClean="0"/>
              <a:t> </a:t>
            </a:r>
            <a:endParaRPr lang="it-IT" dirty="0"/>
          </a:p>
        </p:txBody>
      </p:sp>
      <p:sp>
        <p:nvSpPr>
          <p:cNvPr id="4" name="Segnaposto numero diapositiva 3"/>
          <p:cNvSpPr>
            <a:spLocks noGrp="1"/>
          </p:cNvSpPr>
          <p:nvPr>
            <p:ph type="sldNum" sz="quarter" idx="10"/>
          </p:nvPr>
        </p:nvSpPr>
        <p:spPr/>
        <p:txBody>
          <a:bodyPr/>
          <a:lstStyle/>
          <a:p>
            <a:fld id="{B82595E8-B69F-BE45-B4F0-01DD9ECB6C79}" type="slidenum">
              <a:rPr lang="it-IT" smtClean="0"/>
              <a:t>24</a:t>
            </a:fld>
            <a:endParaRPr lang="it-IT"/>
          </a:p>
        </p:txBody>
      </p:sp>
    </p:spTree>
    <p:extLst>
      <p:ext uri="{BB962C8B-B14F-4D97-AF65-F5344CB8AC3E}">
        <p14:creationId xmlns:p14="http://schemas.microsoft.com/office/powerpoint/2010/main" val="2212494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This slide shows</a:t>
            </a:r>
            <a:r>
              <a:rPr lang="it-IT" baseline="0" dirty="0" smtClean="0"/>
              <a:t> overall results of selected statistical scores for the microwave product H01. </a:t>
            </a:r>
          </a:p>
          <a:p>
            <a:r>
              <a:rPr lang="it-IT" baseline="0" dirty="0" smtClean="0"/>
              <a:t>For overall precipitation above 0.25 mm/h, the Mean Error, Multiplicative bias and Correlation coefficient reached very good results. For heavy precipitation class with intensities above 10 mm/h, the results of mean error and multiplicative bias indicate underestimation of the satellite product, however the results for this class may not be statistically significant due to low number of compared values.</a:t>
            </a:r>
            <a:endParaRPr lang="it-IT" dirty="0"/>
          </a:p>
        </p:txBody>
      </p:sp>
      <p:sp>
        <p:nvSpPr>
          <p:cNvPr id="4" name="Segnaposto numero diapositiva 3"/>
          <p:cNvSpPr>
            <a:spLocks noGrp="1"/>
          </p:cNvSpPr>
          <p:nvPr>
            <p:ph type="sldNum" sz="quarter" idx="10"/>
          </p:nvPr>
        </p:nvSpPr>
        <p:spPr/>
        <p:txBody>
          <a:bodyPr/>
          <a:lstStyle/>
          <a:p>
            <a:fld id="{B82595E8-B69F-BE45-B4F0-01DD9ECB6C79}" type="slidenum">
              <a:rPr lang="it-IT" smtClean="0"/>
              <a:t>25</a:t>
            </a:fld>
            <a:endParaRPr lang="it-IT"/>
          </a:p>
        </p:txBody>
      </p:sp>
    </p:spTree>
    <p:extLst>
      <p:ext uri="{BB962C8B-B14F-4D97-AF65-F5344CB8AC3E}">
        <p14:creationId xmlns:p14="http://schemas.microsoft.com/office/powerpoint/2010/main" val="22018106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In case</a:t>
            </a:r>
            <a:r>
              <a:rPr lang="it-IT" baseline="0" dirty="0" smtClean="0"/>
              <a:t> of product H02, the results of mean error and multiplicative bias for overall precipitation indicate slight underestimation of precipitation intensities compared to radars. Also, the correlation coefficient is slightly lower compared to product H01. On the other hand, H02 reached lower relative RMSE error than H01.</a:t>
            </a:r>
            <a:endParaRPr lang="it-IT" dirty="0"/>
          </a:p>
        </p:txBody>
      </p:sp>
      <p:sp>
        <p:nvSpPr>
          <p:cNvPr id="4" name="Segnaposto numero diapositiva 3"/>
          <p:cNvSpPr>
            <a:spLocks noGrp="1"/>
          </p:cNvSpPr>
          <p:nvPr>
            <p:ph type="sldNum" sz="quarter" idx="10"/>
          </p:nvPr>
        </p:nvSpPr>
        <p:spPr/>
        <p:txBody>
          <a:bodyPr/>
          <a:lstStyle/>
          <a:p>
            <a:fld id="{B82595E8-B69F-BE45-B4F0-01DD9ECB6C79}" type="slidenum">
              <a:rPr lang="it-IT" smtClean="0"/>
              <a:t>26</a:t>
            </a:fld>
            <a:endParaRPr lang="it-IT"/>
          </a:p>
        </p:txBody>
      </p:sp>
    </p:spTree>
    <p:extLst>
      <p:ext uri="{BB962C8B-B14F-4D97-AF65-F5344CB8AC3E}">
        <p14:creationId xmlns:p14="http://schemas.microsoft.com/office/powerpoint/2010/main" val="9318145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Here are </a:t>
            </a:r>
            <a:r>
              <a:rPr lang="it-IT" baseline="0" dirty="0" smtClean="0"/>
              <a:t>the same statistical scores for product H03.</a:t>
            </a:r>
            <a:endParaRPr lang="it-IT" dirty="0"/>
          </a:p>
        </p:txBody>
      </p:sp>
      <p:sp>
        <p:nvSpPr>
          <p:cNvPr id="4" name="Segnaposto numero diapositiva 3"/>
          <p:cNvSpPr>
            <a:spLocks noGrp="1"/>
          </p:cNvSpPr>
          <p:nvPr>
            <p:ph type="sldNum" sz="quarter" idx="10"/>
          </p:nvPr>
        </p:nvSpPr>
        <p:spPr/>
        <p:txBody>
          <a:bodyPr/>
          <a:lstStyle/>
          <a:p>
            <a:fld id="{B82595E8-B69F-BE45-B4F0-01DD9ECB6C79}" type="slidenum">
              <a:rPr lang="it-IT" smtClean="0"/>
              <a:t>27</a:t>
            </a:fld>
            <a:endParaRPr lang="it-IT"/>
          </a:p>
        </p:txBody>
      </p:sp>
    </p:spTree>
    <p:extLst>
      <p:ext uri="{BB962C8B-B14F-4D97-AF65-F5344CB8AC3E}">
        <p14:creationId xmlns:p14="http://schemas.microsoft.com/office/powerpoint/2010/main" val="32108211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a:p>
        </p:txBody>
      </p:sp>
      <p:sp>
        <p:nvSpPr>
          <p:cNvPr id="4" name="Zástupný objekt pre číslo snímky 3"/>
          <p:cNvSpPr>
            <a:spLocks noGrp="1"/>
          </p:cNvSpPr>
          <p:nvPr>
            <p:ph type="sldNum" sz="quarter" idx="10"/>
          </p:nvPr>
        </p:nvSpPr>
        <p:spPr/>
        <p:txBody>
          <a:bodyPr/>
          <a:lstStyle/>
          <a:p>
            <a:fld id="{9940E2ED-775C-FE4D-B6A3-F9011D2F42A4}" type="slidenum">
              <a:rPr lang="it-IT" smtClean="0"/>
              <a:t>28</a:t>
            </a:fld>
            <a:endParaRPr lang="it-IT"/>
          </a:p>
        </p:txBody>
      </p:sp>
    </p:spTree>
    <p:extLst>
      <p:ext uri="{BB962C8B-B14F-4D97-AF65-F5344CB8AC3E}">
        <p14:creationId xmlns:p14="http://schemas.microsoft.com/office/powerpoint/2010/main" val="39279992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a:p>
        </p:txBody>
      </p:sp>
      <p:sp>
        <p:nvSpPr>
          <p:cNvPr id="4" name="Zástupný objekt pre číslo snímky 3"/>
          <p:cNvSpPr>
            <a:spLocks noGrp="1"/>
          </p:cNvSpPr>
          <p:nvPr>
            <p:ph type="sldNum" sz="quarter" idx="10"/>
          </p:nvPr>
        </p:nvSpPr>
        <p:spPr/>
        <p:txBody>
          <a:bodyPr/>
          <a:lstStyle/>
          <a:p>
            <a:fld id="{9940E2ED-775C-FE4D-B6A3-F9011D2F42A4}" type="slidenum">
              <a:rPr lang="it-IT" smtClean="0"/>
              <a:t>29</a:t>
            </a:fld>
            <a:endParaRPr lang="it-IT"/>
          </a:p>
        </p:txBody>
      </p:sp>
    </p:spTree>
    <p:extLst>
      <p:ext uri="{BB962C8B-B14F-4D97-AF65-F5344CB8AC3E}">
        <p14:creationId xmlns:p14="http://schemas.microsoft.com/office/powerpoint/2010/main" val="1044399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940E2ED-775C-FE4D-B6A3-F9011D2F42A4}" type="slidenum">
              <a:rPr lang="it-IT" smtClean="0"/>
              <a:t>3</a:t>
            </a:fld>
            <a:endParaRPr lang="it-IT"/>
          </a:p>
        </p:txBody>
      </p:sp>
    </p:spTree>
    <p:extLst>
      <p:ext uri="{BB962C8B-B14F-4D97-AF65-F5344CB8AC3E}">
        <p14:creationId xmlns:p14="http://schemas.microsoft.com/office/powerpoint/2010/main" val="19346092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a:p>
        </p:txBody>
      </p:sp>
      <p:sp>
        <p:nvSpPr>
          <p:cNvPr id="4" name="Zástupný objekt pre číslo snímky 3"/>
          <p:cNvSpPr>
            <a:spLocks noGrp="1"/>
          </p:cNvSpPr>
          <p:nvPr>
            <p:ph type="sldNum" sz="quarter" idx="10"/>
          </p:nvPr>
        </p:nvSpPr>
        <p:spPr/>
        <p:txBody>
          <a:bodyPr/>
          <a:lstStyle/>
          <a:p>
            <a:fld id="{9940E2ED-775C-FE4D-B6A3-F9011D2F42A4}" type="slidenum">
              <a:rPr lang="it-IT" smtClean="0"/>
              <a:t>30</a:t>
            </a:fld>
            <a:endParaRPr lang="it-IT"/>
          </a:p>
        </p:txBody>
      </p:sp>
    </p:spTree>
    <p:extLst>
      <p:ext uri="{BB962C8B-B14F-4D97-AF65-F5344CB8AC3E}">
        <p14:creationId xmlns:p14="http://schemas.microsoft.com/office/powerpoint/2010/main" val="32761848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a:p>
        </p:txBody>
      </p:sp>
      <p:sp>
        <p:nvSpPr>
          <p:cNvPr id="4" name="Zástupný objekt pre číslo snímky 3"/>
          <p:cNvSpPr>
            <a:spLocks noGrp="1"/>
          </p:cNvSpPr>
          <p:nvPr>
            <p:ph type="sldNum" sz="quarter" idx="10"/>
          </p:nvPr>
        </p:nvSpPr>
        <p:spPr/>
        <p:txBody>
          <a:bodyPr/>
          <a:lstStyle/>
          <a:p>
            <a:fld id="{9940E2ED-775C-FE4D-B6A3-F9011D2F42A4}" type="slidenum">
              <a:rPr lang="it-IT" smtClean="0"/>
              <a:t>31</a:t>
            </a:fld>
            <a:endParaRPr lang="it-IT"/>
          </a:p>
        </p:txBody>
      </p:sp>
    </p:spTree>
    <p:extLst>
      <p:ext uri="{BB962C8B-B14F-4D97-AF65-F5344CB8AC3E}">
        <p14:creationId xmlns:p14="http://schemas.microsoft.com/office/powerpoint/2010/main" val="14087219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a:p>
        </p:txBody>
      </p:sp>
      <p:sp>
        <p:nvSpPr>
          <p:cNvPr id="4" name="Zástupný objekt pre číslo snímky 3"/>
          <p:cNvSpPr>
            <a:spLocks noGrp="1"/>
          </p:cNvSpPr>
          <p:nvPr>
            <p:ph type="sldNum" sz="quarter" idx="10"/>
          </p:nvPr>
        </p:nvSpPr>
        <p:spPr/>
        <p:txBody>
          <a:bodyPr/>
          <a:lstStyle/>
          <a:p>
            <a:fld id="{9940E2ED-775C-FE4D-B6A3-F9011D2F42A4}" type="slidenum">
              <a:rPr lang="it-IT" smtClean="0"/>
              <a:t>32</a:t>
            </a:fld>
            <a:endParaRPr lang="it-IT"/>
          </a:p>
        </p:txBody>
      </p:sp>
    </p:spTree>
    <p:extLst>
      <p:ext uri="{BB962C8B-B14F-4D97-AF65-F5344CB8AC3E}">
        <p14:creationId xmlns:p14="http://schemas.microsoft.com/office/powerpoint/2010/main" val="41044850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a:p>
        </p:txBody>
      </p:sp>
      <p:sp>
        <p:nvSpPr>
          <p:cNvPr id="4" name="Zástupný objekt pre číslo snímky 3"/>
          <p:cNvSpPr>
            <a:spLocks noGrp="1"/>
          </p:cNvSpPr>
          <p:nvPr>
            <p:ph type="sldNum" sz="quarter" idx="10"/>
          </p:nvPr>
        </p:nvSpPr>
        <p:spPr/>
        <p:txBody>
          <a:bodyPr/>
          <a:lstStyle/>
          <a:p>
            <a:fld id="{9940E2ED-775C-FE4D-B6A3-F9011D2F42A4}" type="slidenum">
              <a:rPr lang="it-IT" smtClean="0"/>
              <a:t>33</a:t>
            </a:fld>
            <a:endParaRPr lang="it-IT"/>
          </a:p>
        </p:txBody>
      </p:sp>
    </p:spTree>
    <p:extLst>
      <p:ext uri="{BB962C8B-B14F-4D97-AF65-F5344CB8AC3E}">
        <p14:creationId xmlns:p14="http://schemas.microsoft.com/office/powerpoint/2010/main" val="24391021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a:p>
        </p:txBody>
      </p:sp>
      <p:sp>
        <p:nvSpPr>
          <p:cNvPr id="4" name="Zástupný objekt pre číslo snímky 3"/>
          <p:cNvSpPr>
            <a:spLocks noGrp="1"/>
          </p:cNvSpPr>
          <p:nvPr>
            <p:ph type="sldNum" sz="quarter" idx="10"/>
          </p:nvPr>
        </p:nvSpPr>
        <p:spPr/>
        <p:txBody>
          <a:bodyPr/>
          <a:lstStyle/>
          <a:p>
            <a:fld id="{9940E2ED-775C-FE4D-B6A3-F9011D2F42A4}" type="slidenum">
              <a:rPr lang="it-IT" smtClean="0"/>
              <a:t>34</a:t>
            </a:fld>
            <a:endParaRPr lang="it-IT"/>
          </a:p>
        </p:txBody>
      </p:sp>
    </p:spTree>
    <p:extLst>
      <p:ext uri="{BB962C8B-B14F-4D97-AF65-F5344CB8AC3E}">
        <p14:creationId xmlns:p14="http://schemas.microsoft.com/office/powerpoint/2010/main" val="25859428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a:p>
        </p:txBody>
      </p:sp>
      <p:sp>
        <p:nvSpPr>
          <p:cNvPr id="4" name="Zástupný objekt pre číslo snímky 3"/>
          <p:cNvSpPr>
            <a:spLocks noGrp="1"/>
          </p:cNvSpPr>
          <p:nvPr>
            <p:ph type="sldNum" sz="quarter" idx="10"/>
          </p:nvPr>
        </p:nvSpPr>
        <p:spPr/>
        <p:txBody>
          <a:bodyPr/>
          <a:lstStyle/>
          <a:p>
            <a:fld id="{9940E2ED-775C-FE4D-B6A3-F9011D2F42A4}" type="slidenum">
              <a:rPr lang="it-IT" smtClean="0"/>
              <a:t>35</a:t>
            </a:fld>
            <a:endParaRPr lang="it-IT"/>
          </a:p>
        </p:txBody>
      </p:sp>
    </p:spTree>
    <p:extLst>
      <p:ext uri="{BB962C8B-B14F-4D97-AF65-F5344CB8AC3E}">
        <p14:creationId xmlns:p14="http://schemas.microsoft.com/office/powerpoint/2010/main" val="26349007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a:p>
        </p:txBody>
      </p:sp>
      <p:sp>
        <p:nvSpPr>
          <p:cNvPr id="4" name="Zástupný objekt pre číslo snímky 3"/>
          <p:cNvSpPr>
            <a:spLocks noGrp="1"/>
          </p:cNvSpPr>
          <p:nvPr>
            <p:ph type="sldNum" sz="quarter" idx="10"/>
          </p:nvPr>
        </p:nvSpPr>
        <p:spPr/>
        <p:txBody>
          <a:bodyPr/>
          <a:lstStyle/>
          <a:p>
            <a:fld id="{9940E2ED-775C-FE4D-B6A3-F9011D2F42A4}" type="slidenum">
              <a:rPr lang="it-IT" smtClean="0"/>
              <a:t>36</a:t>
            </a:fld>
            <a:endParaRPr lang="it-IT"/>
          </a:p>
        </p:txBody>
      </p:sp>
    </p:spTree>
    <p:extLst>
      <p:ext uri="{BB962C8B-B14F-4D97-AF65-F5344CB8AC3E}">
        <p14:creationId xmlns:p14="http://schemas.microsoft.com/office/powerpoint/2010/main" val="33282674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10"/>
          </p:nvPr>
        </p:nvSpPr>
        <p:spPr/>
        <p:txBody>
          <a:bodyPr/>
          <a:lstStyle/>
          <a:p>
            <a:fld id="{9940E2ED-775C-FE4D-B6A3-F9011D2F42A4}" type="slidenum">
              <a:rPr lang="it-IT" smtClean="0"/>
              <a:t>37</a:t>
            </a:fld>
            <a:endParaRPr lang="it-IT"/>
          </a:p>
        </p:txBody>
      </p:sp>
    </p:spTree>
    <p:extLst>
      <p:ext uri="{BB962C8B-B14F-4D97-AF65-F5344CB8AC3E}">
        <p14:creationId xmlns:p14="http://schemas.microsoft.com/office/powerpoint/2010/main" val="2614006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940E2ED-775C-FE4D-B6A3-F9011D2F42A4}" type="slidenum">
              <a:rPr lang="it-IT" smtClean="0"/>
              <a:t>4</a:t>
            </a:fld>
            <a:endParaRPr lang="it-IT"/>
          </a:p>
        </p:txBody>
      </p:sp>
    </p:spTree>
    <p:extLst>
      <p:ext uri="{BB962C8B-B14F-4D97-AF65-F5344CB8AC3E}">
        <p14:creationId xmlns:p14="http://schemas.microsoft.com/office/powerpoint/2010/main" val="685246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k-SK" dirty="0" smtClean="0"/>
              <a:t>H01, H02 </a:t>
            </a:r>
            <a:r>
              <a:rPr lang="sk-SK" dirty="0" err="1" smtClean="0"/>
              <a:t>merged</a:t>
            </a:r>
            <a:r>
              <a:rPr lang="sk-SK" dirty="0" smtClean="0"/>
              <a:t> </a:t>
            </a:r>
            <a:r>
              <a:rPr lang="sk-SK" dirty="0" err="1" smtClean="0"/>
              <a:t>with</a:t>
            </a:r>
            <a:r>
              <a:rPr lang="sk-SK" dirty="0" smtClean="0"/>
              <a:t> MSG SEVIRI -</a:t>
            </a:r>
            <a:r>
              <a:rPr lang="en-US" dirty="0" smtClean="0"/>
              <a:t>&gt; H03, H05 in regular or so called Meteosat view projection grid, ground truth data averaged directly over satellite FOV’s pixels, or after re-projection to common grid:</a:t>
            </a:r>
          </a:p>
          <a:p>
            <a:endParaRPr lang="it-IT" dirty="0"/>
          </a:p>
        </p:txBody>
      </p:sp>
      <p:sp>
        <p:nvSpPr>
          <p:cNvPr id="4" name="Segnaposto numero diapositiva 3"/>
          <p:cNvSpPr>
            <a:spLocks noGrp="1"/>
          </p:cNvSpPr>
          <p:nvPr>
            <p:ph type="sldNum" sz="quarter" idx="5"/>
          </p:nvPr>
        </p:nvSpPr>
        <p:spPr/>
        <p:txBody>
          <a:bodyPr/>
          <a:lstStyle/>
          <a:p>
            <a:fld id="{9940E2ED-775C-FE4D-B6A3-F9011D2F42A4}" type="slidenum">
              <a:rPr lang="it-IT" smtClean="0"/>
              <a:t>5</a:t>
            </a:fld>
            <a:endParaRPr lang="it-IT"/>
          </a:p>
        </p:txBody>
      </p:sp>
    </p:spTree>
    <p:extLst>
      <p:ext uri="{BB962C8B-B14F-4D97-AF65-F5344CB8AC3E}">
        <p14:creationId xmlns:p14="http://schemas.microsoft.com/office/powerpoint/2010/main" val="3442987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940E2ED-775C-FE4D-B6A3-F9011D2F42A4}" type="slidenum">
              <a:rPr lang="it-IT" smtClean="0"/>
              <a:t>6</a:t>
            </a:fld>
            <a:endParaRPr lang="it-IT"/>
          </a:p>
        </p:txBody>
      </p:sp>
    </p:spTree>
    <p:extLst>
      <p:ext uri="{BB962C8B-B14F-4D97-AF65-F5344CB8AC3E}">
        <p14:creationId xmlns:p14="http://schemas.microsoft.com/office/powerpoint/2010/main" val="1878673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940E2ED-775C-FE4D-B6A3-F9011D2F42A4}" type="slidenum">
              <a:rPr lang="it-IT" smtClean="0"/>
              <a:t>7</a:t>
            </a:fld>
            <a:endParaRPr lang="it-IT"/>
          </a:p>
        </p:txBody>
      </p:sp>
    </p:spTree>
    <p:extLst>
      <p:ext uri="{BB962C8B-B14F-4D97-AF65-F5344CB8AC3E}">
        <p14:creationId xmlns:p14="http://schemas.microsoft.com/office/powerpoint/2010/main" val="1150721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940E2ED-775C-FE4D-B6A3-F9011D2F42A4}" type="slidenum">
              <a:rPr lang="it-IT" smtClean="0"/>
              <a:t>8</a:t>
            </a:fld>
            <a:endParaRPr lang="it-IT"/>
          </a:p>
        </p:txBody>
      </p:sp>
    </p:spTree>
    <p:extLst>
      <p:ext uri="{BB962C8B-B14F-4D97-AF65-F5344CB8AC3E}">
        <p14:creationId xmlns:p14="http://schemas.microsoft.com/office/powerpoint/2010/main" val="2528147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a:p>
        </p:txBody>
      </p:sp>
      <p:sp>
        <p:nvSpPr>
          <p:cNvPr id="4" name="Zástupný objekt pre číslo snímky 3"/>
          <p:cNvSpPr>
            <a:spLocks noGrp="1"/>
          </p:cNvSpPr>
          <p:nvPr>
            <p:ph type="sldNum" sz="quarter" idx="10"/>
          </p:nvPr>
        </p:nvSpPr>
        <p:spPr/>
        <p:txBody>
          <a:bodyPr/>
          <a:lstStyle/>
          <a:p>
            <a:fld id="{9940E2ED-775C-FE4D-B6A3-F9011D2F42A4}" type="slidenum">
              <a:rPr lang="it-IT" smtClean="0"/>
              <a:t>9</a:t>
            </a:fld>
            <a:endParaRPr lang="it-IT"/>
          </a:p>
        </p:txBody>
      </p:sp>
    </p:spTree>
    <p:extLst>
      <p:ext uri="{BB962C8B-B14F-4D97-AF65-F5344CB8AC3E}">
        <p14:creationId xmlns:p14="http://schemas.microsoft.com/office/powerpoint/2010/main" val="21150212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pic>
        <p:nvPicPr>
          <p:cNvPr id="9" name="Immagine 8" descr="Immagine che contiene natura, esterni, tramonto, acqua&#10;&#10;Descrizione generata automaticamente">
            <a:extLst>
              <a:ext uri="{FF2B5EF4-FFF2-40B4-BE49-F238E27FC236}">
                <a16:creationId xmlns:a16="http://schemas.microsoft.com/office/drawing/2014/main" id="{93B6F34A-38D5-4543-B562-15EFABDAF5AC}"/>
              </a:ext>
            </a:extLst>
          </p:cNvPr>
          <p:cNvPicPr>
            <a:picLocks noChangeAspect="1"/>
          </p:cNvPicPr>
          <p:nvPr userDrawn="1"/>
        </p:nvPicPr>
        <p:blipFill>
          <a:blip r:embed="rId2"/>
          <a:stretch>
            <a:fillRect/>
          </a:stretch>
        </p:blipFill>
        <p:spPr>
          <a:xfrm>
            <a:off x="-250443" y="-31578"/>
            <a:ext cx="13454815" cy="3460578"/>
          </a:xfrm>
          <a:prstGeom prst="rect">
            <a:avLst/>
          </a:prstGeom>
        </p:spPr>
      </p:pic>
      <p:sp>
        <p:nvSpPr>
          <p:cNvPr id="2" name="Titolo 1"/>
          <p:cNvSpPr>
            <a:spLocks noGrp="1"/>
          </p:cNvSpPr>
          <p:nvPr>
            <p:ph type="ctrTitle"/>
          </p:nvPr>
        </p:nvSpPr>
        <p:spPr>
          <a:xfrm>
            <a:off x="914400" y="2130426"/>
            <a:ext cx="10363200" cy="1470025"/>
          </a:xfrm>
        </p:spPr>
        <p:txBody>
          <a:bodyPr/>
          <a:lstStyle/>
          <a:p>
            <a:r>
              <a:rPr lang="en-US"/>
              <a:t>Click to edit Master title style</a:t>
            </a:r>
            <a:endParaRPr lang="it-IT"/>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it-IT"/>
          </a:p>
        </p:txBody>
      </p:sp>
      <p:sp>
        <p:nvSpPr>
          <p:cNvPr id="5" name="Segnaposto piè di pagina 4"/>
          <p:cNvSpPr>
            <a:spLocks noGrp="1"/>
          </p:cNvSpPr>
          <p:nvPr>
            <p:ph type="ftr" sz="quarter" idx="11"/>
          </p:nvPr>
        </p:nvSpPr>
        <p:spPr>
          <a:xfrm>
            <a:off x="7246707" y="6482471"/>
            <a:ext cx="2422807" cy="365125"/>
          </a:xfrm>
          <a:prstGeom prst="rect">
            <a:avLst/>
          </a:prstGeom>
        </p:spPr>
        <p:txBody>
          <a:bodyPr/>
          <a:lstStyle/>
          <a:p>
            <a:r>
              <a:rPr lang="de-AT" smtClean="0"/>
              <a:t>jan.kanak@shmu.sk (SHMU)</a:t>
            </a:r>
            <a:endParaRPr lang="de-AT" dirty="0"/>
          </a:p>
        </p:txBody>
      </p:sp>
      <p:sp>
        <p:nvSpPr>
          <p:cNvPr id="6" name="Segnaposto numero diapositiva 5"/>
          <p:cNvSpPr>
            <a:spLocks noGrp="1"/>
          </p:cNvSpPr>
          <p:nvPr>
            <p:ph type="sldNum" sz="quarter" idx="12"/>
          </p:nvPr>
        </p:nvSpPr>
        <p:spPr>
          <a:xfrm>
            <a:off x="10068906" y="6482471"/>
            <a:ext cx="1608083" cy="365125"/>
          </a:xfrm>
        </p:spPr>
        <p:txBody>
          <a:bodyPr/>
          <a:lstStyle/>
          <a:p>
            <a:fld id="{15C50341-29A1-497D-86B7-D71D0DD32BE0}" type="slidenum">
              <a:rPr lang="de-AT" smtClean="0"/>
              <a:t>‹#›</a:t>
            </a:fld>
            <a:endParaRPr lang="de-AT"/>
          </a:p>
        </p:txBody>
      </p:sp>
      <p:pic>
        <p:nvPicPr>
          <p:cNvPr id="7" name="Immagine 6"/>
          <p:cNvPicPr>
            <a:picLocks noChangeAspect="1"/>
          </p:cNvPicPr>
          <p:nvPr userDrawn="1"/>
        </p:nvPicPr>
        <p:blipFill>
          <a:blip r:embed="rId3"/>
          <a:srcRect/>
          <a:stretch/>
        </p:blipFill>
        <p:spPr>
          <a:xfrm>
            <a:off x="88900" y="92462"/>
            <a:ext cx="2831637" cy="943879"/>
          </a:xfrm>
          <a:prstGeom prst="rect">
            <a:avLst/>
          </a:prstGeom>
        </p:spPr>
      </p:pic>
      <p:sp>
        <p:nvSpPr>
          <p:cNvPr id="10" name="CasellaDiTesto 9">
            <a:extLst>
              <a:ext uri="{FF2B5EF4-FFF2-40B4-BE49-F238E27FC236}">
                <a16:creationId xmlns:a16="http://schemas.microsoft.com/office/drawing/2014/main" id="{37F002EA-EC4E-3549-B644-456889B14E54}"/>
              </a:ext>
            </a:extLst>
          </p:cNvPr>
          <p:cNvSpPr txBox="1"/>
          <p:nvPr userDrawn="1"/>
        </p:nvSpPr>
        <p:spPr>
          <a:xfrm>
            <a:off x="239350" y="6453336"/>
            <a:ext cx="6727483" cy="400110"/>
          </a:xfrm>
          <a:prstGeom prst="rect">
            <a:avLst/>
          </a:prstGeom>
          <a:noFill/>
        </p:spPr>
        <p:txBody>
          <a:bodyPr wrap="none" rtlCol="0">
            <a:spAutoFit/>
          </a:bodyPr>
          <a:lstStyle/>
          <a:p>
            <a:r>
              <a:rPr lang="en-US" sz="2000" noProof="0" dirty="0" smtClean="0"/>
              <a:t>Precipitation Event Week | EUMETrain | 14-18 December 2020</a:t>
            </a:r>
            <a:endParaRPr lang="en-US" sz="2000" noProof="0" dirty="0"/>
          </a:p>
        </p:txBody>
      </p:sp>
    </p:spTree>
    <p:extLst>
      <p:ext uri="{BB962C8B-B14F-4D97-AF65-F5344CB8AC3E}">
        <p14:creationId xmlns:p14="http://schemas.microsoft.com/office/powerpoint/2010/main" val="123921185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pic>
        <p:nvPicPr>
          <p:cNvPr id="9" name="Immagine 8" descr="Immagine che contiene natura, esterni, tramonto, acqua&#10;&#10;Descrizione generata automaticamente">
            <a:extLst>
              <a:ext uri="{FF2B5EF4-FFF2-40B4-BE49-F238E27FC236}">
                <a16:creationId xmlns:a16="http://schemas.microsoft.com/office/drawing/2014/main" id="{9C9EF4C3-91F9-734C-B98B-B1C4AC77E995}"/>
              </a:ext>
            </a:extLst>
          </p:cNvPr>
          <p:cNvPicPr>
            <a:picLocks noChangeAspect="1"/>
          </p:cNvPicPr>
          <p:nvPr userDrawn="1"/>
        </p:nvPicPr>
        <p:blipFill rotWithShape="1">
          <a:blip r:embed="rId2"/>
          <a:srcRect t="37929" b="6324"/>
          <a:stretch/>
        </p:blipFill>
        <p:spPr>
          <a:xfrm>
            <a:off x="-143047" y="-587832"/>
            <a:ext cx="12478093" cy="1730829"/>
          </a:xfrm>
          <a:prstGeom prst="rect">
            <a:avLst/>
          </a:prstGeom>
        </p:spPr>
      </p:pic>
      <p:sp>
        <p:nvSpPr>
          <p:cNvPr id="2" name="Titolo 1"/>
          <p:cNvSpPr>
            <a:spLocks noGrp="1"/>
          </p:cNvSpPr>
          <p:nvPr>
            <p:ph type="title"/>
          </p:nvPr>
        </p:nvSpPr>
        <p:spPr>
          <a:xfrm>
            <a:off x="2835666" y="274638"/>
            <a:ext cx="8746733" cy="1143000"/>
          </a:xfrm>
        </p:spPr>
        <p:txBody>
          <a:bodyPr/>
          <a:lstStyle/>
          <a:p>
            <a:r>
              <a:rPr lang="en-US"/>
              <a:t>Click to edit Master title style</a:t>
            </a:r>
            <a:endParaRPr lang="it-IT"/>
          </a:p>
        </p:txBody>
      </p:sp>
      <p:sp>
        <p:nvSpPr>
          <p:cNvPr id="3" name="Segnaposto testo verticale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CasellaDiTesto 6">
            <a:extLst>
              <a:ext uri="{FF2B5EF4-FFF2-40B4-BE49-F238E27FC236}">
                <a16:creationId xmlns:a16="http://schemas.microsoft.com/office/drawing/2014/main" id="{25229D23-ADF6-E84D-A7D7-03F6BB6CB599}"/>
              </a:ext>
            </a:extLst>
          </p:cNvPr>
          <p:cNvSpPr txBox="1"/>
          <p:nvPr userDrawn="1"/>
        </p:nvSpPr>
        <p:spPr>
          <a:xfrm>
            <a:off x="239350" y="6453336"/>
            <a:ext cx="6727483" cy="400110"/>
          </a:xfrm>
          <a:prstGeom prst="rect">
            <a:avLst/>
          </a:prstGeom>
          <a:noFill/>
        </p:spPr>
        <p:txBody>
          <a:bodyPr wrap="none" rtlCol="0">
            <a:spAutoFit/>
          </a:bodyPr>
          <a:lstStyle/>
          <a:p>
            <a:r>
              <a:rPr lang="it-IT" sz="2000" dirty="0" err="1"/>
              <a:t>Precipitation</a:t>
            </a:r>
            <a:r>
              <a:rPr lang="it-IT" sz="2000" dirty="0"/>
              <a:t> </a:t>
            </a:r>
            <a:r>
              <a:rPr lang="it-IT" sz="2000" dirty="0" err="1"/>
              <a:t>Event</a:t>
            </a:r>
            <a:r>
              <a:rPr lang="it-IT" sz="2000" dirty="0"/>
              <a:t> Week | </a:t>
            </a:r>
            <a:r>
              <a:rPr lang="it-IT" sz="2000" dirty="0" err="1"/>
              <a:t>EUMETrain</a:t>
            </a:r>
            <a:r>
              <a:rPr lang="it-IT" sz="2000" dirty="0"/>
              <a:t> | 14-18 </a:t>
            </a:r>
            <a:r>
              <a:rPr lang="it-IT" sz="2000" dirty="0" err="1"/>
              <a:t>December</a:t>
            </a:r>
            <a:r>
              <a:rPr lang="it-IT" sz="2000" dirty="0"/>
              <a:t> 2020</a:t>
            </a:r>
          </a:p>
        </p:txBody>
      </p:sp>
      <p:pic>
        <p:nvPicPr>
          <p:cNvPr id="8" name="Immagine 7">
            <a:extLst>
              <a:ext uri="{FF2B5EF4-FFF2-40B4-BE49-F238E27FC236}">
                <a16:creationId xmlns:a16="http://schemas.microsoft.com/office/drawing/2014/main" id="{ED6DBDDD-0120-624F-8E0F-35FB19EC36CF}"/>
              </a:ext>
            </a:extLst>
          </p:cNvPr>
          <p:cNvPicPr>
            <a:picLocks noChangeAspect="1"/>
          </p:cNvPicPr>
          <p:nvPr userDrawn="1"/>
        </p:nvPicPr>
        <p:blipFill>
          <a:blip r:embed="rId3"/>
          <a:srcRect/>
          <a:stretch/>
        </p:blipFill>
        <p:spPr>
          <a:xfrm>
            <a:off x="88900" y="92462"/>
            <a:ext cx="2831637" cy="943879"/>
          </a:xfrm>
          <a:prstGeom prst="rect">
            <a:avLst/>
          </a:prstGeom>
        </p:spPr>
      </p:pic>
      <p:sp>
        <p:nvSpPr>
          <p:cNvPr id="10" name="Segnaposto piè di pagina 4">
            <a:extLst>
              <a:ext uri="{FF2B5EF4-FFF2-40B4-BE49-F238E27FC236}">
                <a16:creationId xmlns:a16="http://schemas.microsoft.com/office/drawing/2014/main" id="{1599CBE1-FE74-AB41-9E25-F385095B9301}"/>
              </a:ext>
            </a:extLst>
          </p:cNvPr>
          <p:cNvSpPr>
            <a:spLocks noGrp="1"/>
          </p:cNvSpPr>
          <p:nvPr>
            <p:ph type="ftr" sz="quarter" idx="11"/>
          </p:nvPr>
        </p:nvSpPr>
        <p:spPr>
          <a:xfrm>
            <a:off x="7246707" y="6482471"/>
            <a:ext cx="2422807" cy="365125"/>
          </a:xfrm>
          <a:prstGeom prst="rect">
            <a:avLst/>
          </a:prstGeom>
        </p:spPr>
        <p:txBody>
          <a:bodyPr/>
          <a:lstStyle/>
          <a:p>
            <a:r>
              <a:rPr lang="de-AT" smtClean="0"/>
              <a:t>jan.kanak@shmu.sk (SHMU)</a:t>
            </a:r>
            <a:endParaRPr lang="de-AT" dirty="0"/>
          </a:p>
        </p:txBody>
      </p:sp>
      <p:sp>
        <p:nvSpPr>
          <p:cNvPr id="11" name="Segnaposto numero diapositiva 5">
            <a:extLst>
              <a:ext uri="{FF2B5EF4-FFF2-40B4-BE49-F238E27FC236}">
                <a16:creationId xmlns:a16="http://schemas.microsoft.com/office/drawing/2014/main" id="{3C4073B5-2F29-914D-9706-D07360E94373}"/>
              </a:ext>
            </a:extLst>
          </p:cNvPr>
          <p:cNvSpPr>
            <a:spLocks noGrp="1"/>
          </p:cNvSpPr>
          <p:nvPr>
            <p:ph type="sldNum" sz="quarter" idx="12"/>
          </p:nvPr>
        </p:nvSpPr>
        <p:spPr>
          <a:xfrm>
            <a:off x="10068906" y="6482471"/>
            <a:ext cx="1608083" cy="365125"/>
          </a:xfrm>
        </p:spPr>
        <p:txBody>
          <a:bodyPr/>
          <a:lstStyle/>
          <a:p>
            <a:fld id="{15C50341-29A1-497D-86B7-D71D0DD32BE0}" type="slidenum">
              <a:rPr lang="de-AT" smtClean="0"/>
              <a:t>‹#›</a:t>
            </a:fld>
            <a:endParaRPr lang="de-AT"/>
          </a:p>
        </p:txBody>
      </p:sp>
    </p:spTree>
    <p:extLst>
      <p:ext uri="{BB962C8B-B14F-4D97-AF65-F5344CB8AC3E}">
        <p14:creationId xmlns:p14="http://schemas.microsoft.com/office/powerpoint/2010/main" val="834071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en-US"/>
              <a:t>Click to edit Master title style</a:t>
            </a:r>
            <a:endParaRPr lang="it-IT"/>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CasellaDiTesto 6">
            <a:extLst>
              <a:ext uri="{FF2B5EF4-FFF2-40B4-BE49-F238E27FC236}">
                <a16:creationId xmlns:a16="http://schemas.microsoft.com/office/drawing/2014/main" id="{02361256-683F-E040-A367-FAE458875F05}"/>
              </a:ext>
            </a:extLst>
          </p:cNvPr>
          <p:cNvSpPr txBox="1"/>
          <p:nvPr userDrawn="1"/>
        </p:nvSpPr>
        <p:spPr>
          <a:xfrm>
            <a:off x="239350" y="6453336"/>
            <a:ext cx="6727483" cy="400110"/>
          </a:xfrm>
          <a:prstGeom prst="rect">
            <a:avLst/>
          </a:prstGeom>
          <a:noFill/>
        </p:spPr>
        <p:txBody>
          <a:bodyPr wrap="none" rtlCol="0">
            <a:spAutoFit/>
          </a:bodyPr>
          <a:lstStyle/>
          <a:p>
            <a:r>
              <a:rPr lang="it-IT" sz="2000" dirty="0" err="1"/>
              <a:t>Precipitation</a:t>
            </a:r>
            <a:r>
              <a:rPr lang="it-IT" sz="2000" dirty="0"/>
              <a:t> </a:t>
            </a:r>
            <a:r>
              <a:rPr lang="it-IT" sz="2000" dirty="0" err="1"/>
              <a:t>Event</a:t>
            </a:r>
            <a:r>
              <a:rPr lang="it-IT" sz="2000" dirty="0"/>
              <a:t> Week | </a:t>
            </a:r>
            <a:r>
              <a:rPr lang="it-IT" sz="2000" dirty="0" err="1"/>
              <a:t>EUMETrain</a:t>
            </a:r>
            <a:r>
              <a:rPr lang="it-IT" sz="2000" dirty="0"/>
              <a:t> | 14-18 </a:t>
            </a:r>
            <a:r>
              <a:rPr lang="it-IT" sz="2000" dirty="0" err="1"/>
              <a:t>December</a:t>
            </a:r>
            <a:r>
              <a:rPr lang="it-IT" sz="2000" dirty="0"/>
              <a:t> 2020</a:t>
            </a:r>
          </a:p>
        </p:txBody>
      </p:sp>
      <p:pic>
        <p:nvPicPr>
          <p:cNvPr id="8" name="Immagine 7">
            <a:extLst>
              <a:ext uri="{FF2B5EF4-FFF2-40B4-BE49-F238E27FC236}">
                <a16:creationId xmlns:a16="http://schemas.microsoft.com/office/drawing/2014/main" id="{AEE220C1-BDA7-6F42-9570-803415F964C3}"/>
              </a:ext>
            </a:extLst>
          </p:cNvPr>
          <p:cNvPicPr>
            <a:picLocks noChangeAspect="1"/>
          </p:cNvPicPr>
          <p:nvPr userDrawn="1"/>
        </p:nvPicPr>
        <p:blipFill>
          <a:blip r:embed="rId2"/>
          <a:srcRect/>
          <a:stretch/>
        </p:blipFill>
        <p:spPr>
          <a:xfrm>
            <a:off x="88900" y="92462"/>
            <a:ext cx="2831637" cy="943879"/>
          </a:xfrm>
          <a:prstGeom prst="rect">
            <a:avLst/>
          </a:prstGeom>
        </p:spPr>
      </p:pic>
      <p:sp>
        <p:nvSpPr>
          <p:cNvPr id="9" name="Segnaposto piè di pagina 4">
            <a:extLst>
              <a:ext uri="{FF2B5EF4-FFF2-40B4-BE49-F238E27FC236}">
                <a16:creationId xmlns:a16="http://schemas.microsoft.com/office/drawing/2014/main" id="{B374734F-8ADF-BB4C-9C06-1AF7969B6C8E}"/>
              </a:ext>
            </a:extLst>
          </p:cNvPr>
          <p:cNvSpPr>
            <a:spLocks noGrp="1"/>
          </p:cNvSpPr>
          <p:nvPr>
            <p:ph type="ftr" sz="quarter" idx="11"/>
          </p:nvPr>
        </p:nvSpPr>
        <p:spPr>
          <a:xfrm>
            <a:off x="7246707" y="6482471"/>
            <a:ext cx="2422807" cy="365125"/>
          </a:xfrm>
          <a:prstGeom prst="rect">
            <a:avLst/>
          </a:prstGeom>
        </p:spPr>
        <p:txBody>
          <a:bodyPr/>
          <a:lstStyle/>
          <a:p>
            <a:r>
              <a:rPr lang="de-AT" smtClean="0"/>
              <a:t>jan.kanak@shmu.sk (SHMU)</a:t>
            </a:r>
            <a:endParaRPr lang="de-AT" dirty="0"/>
          </a:p>
        </p:txBody>
      </p:sp>
      <p:sp>
        <p:nvSpPr>
          <p:cNvPr id="10" name="Segnaposto numero diapositiva 5">
            <a:extLst>
              <a:ext uri="{FF2B5EF4-FFF2-40B4-BE49-F238E27FC236}">
                <a16:creationId xmlns:a16="http://schemas.microsoft.com/office/drawing/2014/main" id="{1FB87A2B-CAC8-B74D-B67E-532E3A15B571}"/>
              </a:ext>
            </a:extLst>
          </p:cNvPr>
          <p:cNvSpPr>
            <a:spLocks noGrp="1"/>
          </p:cNvSpPr>
          <p:nvPr>
            <p:ph type="sldNum" sz="quarter" idx="12"/>
          </p:nvPr>
        </p:nvSpPr>
        <p:spPr>
          <a:xfrm>
            <a:off x="10068906" y="6482471"/>
            <a:ext cx="1608083" cy="365125"/>
          </a:xfrm>
        </p:spPr>
        <p:txBody>
          <a:bodyPr/>
          <a:lstStyle/>
          <a:p>
            <a:fld id="{15C50341-29A1-497D-86B7-D71D0DD32BE0}" type="slidenum">
              <a:rPr lang="de-AT" smtClean="0"/>
              <a:t>‹#›</a:t>
            </a:fld>
            <a:endParaRPr lang="de-AT"/>
          </a:p>
        </p:txBody>
      </p:sp>
    </p:spTree>
    <p:extLst>
      <p:ext uri="{BB962C8B-B14F-4D97-AF65-F5344CB8AC3E}">
        <p14:creationId xmlns:p14="http://schemas.microsoft.com/office/powerpoint/2010/main" val="780843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pic>
        <p:nvPicPr>
          <p:cNvPr id="9" name="Immagine 8" descr="Immagine che contiene natura, esterni, tramonto, acqua&#10;&#10;Descrizione generata automaticamente">
            <a:extLst>
              <a:ext uri="{FF2B5EF4-FFF2-40B4-BE49-F238E27FC236}">
                <a16:creationId xmlns:a16="http://schemas.microsoft.com/office/drawing/2014/main" id="{A67F3378-B696-A34C-A2F2-75BE703B07E7}"/>
              </a:ext>
            </a:extLst>
          </p:cNvPr>
          <p:cNvPicPr>
            <a:picLocks noChangeAspect="1"/>
          </p:cNvPicPr>
          <p:nvPr userDrawn="1"/>
        </p:nvPicPr>
        <p:blipFill rotWithShape="1">
          <a:blip r:embed="rId2"/>
          <a:srcRect t="37929" b="6324"/>
          <a:stretch/>
        </p:blipFill>
        <p:spPr>
          <a:xfrm>
            <a:off x="-143047" y="-587832"/>
            <a:ext cx="12478093" cy="1730829"/>
          </a:xfrm>
          <a:prstGeom prst="rect">
            <a:avLst/>
          </a:prstGeom>
        </p:spPr>
      </p:pic>
      <p:sp>
        <p:nvSpPr>
          <p:cNvPr id="2" name="Titolo 1"/>
          <p:cNvSpPr>
            <a:spLocks noGrp="1"/>
          </p:cNvSpPr>
          <p:nvPr>
            <p:ph type="title"/>
          </p:nvPr>
        </p:nvSpPr>
        <p:spPr>
          <a:xfrm>
            <a:off x="2920536" y="274638"/>
            <a:ext cx="8661863" cy="634082"/>
          </a:xfrm>
        </p:spPr>
        <p:txBody>
          <a:bodyPr/>
          <a:lstStyle>
            <a:lvl1pPr>
              <a:defRPr sz="2600" b="1"/>
            </a:lvl1pPr>
          </a:lstStyle>
          <a:p>
            <a:r>
              <a:rPr lang="en-US" dirty="0"/>
              <a:t>Click to edit Master title style</a:t>
            </a:r>
            <a:endParaRPr lang="it-IT" dirty="0"/>
          </a:p>
        </p:txBody>
      </p:sp>
      <p:sp>
        <p:nvSpPr>
          <p:cNvPr id="3" name="Segnaposto contenuto 2"/>
          <p:cNvSpPr>
            <a:spLocks noGrp="1"/>
          </p:cNvSpPr>
          <p:nvPr>
            <p:ph idx="1"/>
          </p:nvPr>
        </p:nvSpPr>
        <p:spPr>
          <a:xfrm>
            <a:off x="609600" y="1052737"/>
            <a:ext cx="10972800" cy="507342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sp>
        <p:nvSpPr>
          <p:cNvPr id="7" name="CasellaDiTesto 6">
            <a:extLst>
              <a:ext uri="{FF2B5EF4-FFF2-40B4-BE49-F238E27FC236}">
                <a16:creationId xmlns:a16="http://schemas.microsoft.com/office/drawing/2014/main" id="{24DD7444-0476-1940-A435-0CD9953CF6F3}"/>
              </a:ext>
            </a:extLst>
          </p:cNvPr>
          <p:cNvSpPr txBox="1"/>
          <p:nvPr userDrawn="1"/>
        </p:nvSpPr>
        <p:spPr>
          <a:xfrm>
            <a:off x="239350" y="6453336"/>
            <a:ext cx="6727483" cy="400110"/>
          </a:xfrm>
          <a:prstGeom prst="rect">
            <a:avLst/>
          </a:prstGeom>
          <a:noFill/>
        </p:spPr>
        <p:txBody>
          <a:bodyPr wrap="none" rtlCol="0">
            <a:spAutoFit/>
          </a:bodyPr>
          <a:lstStyle/>
          <a:p>
            <a:r>
              <a:rPr lang="en-US" sz="2000" noProof="0" dirty="0" smtClean="0"/>
              <a:t>Precipitation Event Week | EUMETrain | 14-18 December 2020</a:t>
            </a:r>
            <a:endParaRPr lang="en-US" sz="2000" noProof="0" dirty="0"/>
          </a:p>
        </p:txBody>
      </p:sp>
      <p:pic>
        <p:nvPicPr>
          <p:cNvPr id="8" name="Immagine 7">
            <a:extLst>
              <a:ext uri="{FF2B5EF4-FFF2-40B4-BE49-F238E27FC236}">
                <a16:creationId xmlns:a16="http://schemas.microsoft.com/office/drawing/2014/main" id="{FEC389CE-F5F6-9748-97EC-37F222AB24DC}"/>
              </a:ext>
            </a:extLst>
          </p:cNvPr>
          <p:cNvPicPr>
            <a:picLocks noChangeAspect="1"/>
          </p:cNvPicPr>
          <p:nvPr userDrawn="1"/>
        </p:nvPicPr>
        <p:blipFill>
          <a:blip r:embed="rId3"/>
          <a:srcRect/>
          <a:stretch/>
        </p:blipFill>
        <p:spPr>
          <a:xfrm>
            <a:off x="88900" y="92462"/>
            <a:ext cx="2831637" cy="943879"/>
          </a:xfrm>
          <a:prstGeom prst="rect">
            <a:avLst/>
          </a:prstGeom>
        </p:spPr>
      </p:pic>
      <p:sp>
        <p:nvSpPr>
          <p:cNvPr id="10" name="Segnaposto piè di pagina 4">
            <a:extLst>
              <a:ext uri="{FF2B5EF4-FFF2-40B4-BE49-F238E27FC236}">
                <a16:creationId xmlns:a16="http://schemas.microsoft.com/office/drawing/2014/main" id="{4AF89FB9-2B91-9248-8F6C-CD1317FA5509}"/>
              </a:ext>
            </a:extLst>
          </p:cNvPr>
          <p:cNvSpPr>
            <a:spLocks noGrp="1"/>
          </p:cNvSpPr>
          <p:nvPr>
            <p:ph type="ftr" sz="quarter" idx="11"/>
          </p:nvPr>
        </p:nvSpPr>
        <p:spPr>
          <a:xfrm>
            <a:off x="7246707" y="6482471"/>
            <a:ext cx="2422807" cy="365125"/>
          </a:xfrm>
          <a:prstGeom prst="rect">
            <a:avLst/>
          </a:prstGeom>
        </p:spPr>
        <p:txBody>
          <a:bodyPr/>
          <a:lstStyle/>
          <a:p>
            <a:r>
              <a:rPr lang="de-AT" smtClean="0"/>
              <a:t>jan.kanak@shmu.sk (SHMU)</a:t>
            </a:r>
            <a:endParaRPr lang="de-AT" dirty="0"/>
          </a:p>
        </p:txBody>
      </p:sp>
      <p:sp>
        <p:nvSpPr>
          <p:cNvPr id="11" name="Segnaposto numero diapositiva 5">
            <a:extLst>
              <a:ext uri="{FF2B5EF4-FFF2-40B4-BE49-F238E27FC236}">
                <a16:creationId xmlns:a16="http://schemas.microsoft.com/office/drawing/2014/main" id="{AA81D5D6-7677-7E40-B8D8-BE80104D1ADE}"/>
              </a:ext>
            </a:extLst>
          </p:cNvPr>
          <p:cNvSpPr>
            <a:spLocks noGrp="1"/>
          </p:cNvSpPr>
          <p:nvPr>
            <p:ph type="sldNum" sz="quarter" idx="12"/>
          </p:nvPr>
        </p:nvSpPr>
        <p:spPr>
          <a:xfrm>
            <a:off x="10068906" y="6482471"/>
            <a:ext cx="1608083" cy="365125"/>
          </a:xfrm>
        </p:spPr>
        <p:txBody>
          <a:bodyPr/>
          <a:lstStyle/>
          <a:p>
            <a:fld id="{15C50341-29A1-497D-86B7-D71D0DD32BE0}" type="slidenum">
              <a:rPr lang="de-AT" smtClean="0"/>
              <a:t>‹#›</a:t>
            </a:fld>
            <a:endParaRPr lang="de-AT"/>
          </a:p>
        </p:txBody>
      </p:sp>
    </p:spTree>
    <p:extLst>
      <p:ext uri="{BB962C8B-B14F-4D97-AF65-F5344CB8AC3E}">
        <p14:creationId xmlns:p14="http://schemas.microsoft.com/office/powerpoint/2010/main" val="58606519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it-IT"/>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CasellaDiTesto 6">
            <a:extLst>
              <a:ext uri="{FF2B5EF4-FFF2-40B4-BE49-F238E27FC236}">
                <a16:creationId xmlns:a16="http://schemas.microsoft.com/office/drawing/2014/main" id="{9836BF3B-D70D-D040-8D94-86647051AC75}"/>
              </a:ext>
            </a:extLst>
          </p:cNvPr>
          <p:cNvSpPr txBox="1"/>
          <p:nvPr userDrawn="1"/>
        </p:nvSpPr>
        <p:spPr>
          <a:xfrm>
            <a:off x="239350" y="6453336"/>
            <a:ext cx="6727483" cy="400110"/>
          </a:xfrm>
          <a:prstGeom prst="rect">
            <a:avLst/>
          </a:prstGeom>
          <a:noFill/>
        </p:spPr>
        <p:txBody>
          <a:bodyPr wrap="none" rtlCol="0">
            <a:spAutoFit/>
          </a:bodyPr>
          <a:lstStyle/>
          <a:p>
            <a:r>
              <a:rPr lang="it-IT" sz="2000" dirty="0" err="1"/>
              <a:t>Precipitation</a:t>
            </a:r>
            <a:r>
              <a:rPr lang="it-IT" sz="2000" dirty="0"/>
              <a:t> </a:t>
            </a:r>
            <a:r>
              <a:rPr lang="it-IT" sz="2000" dirty="0" err="1"/>
              <a:t>Event</a:t>
            </a:r>
            <a:r>
              <a:rPr lang="it-IT" sz="2000" dirty="0"/>
              <a:t> Week | </a:t>
            </a:r>
            <a:r>
              <a:rPr lang="it-IT" sz="2000" dirty="0" err="1"/>
              <a:t>EUMETrain</a:t>
            </a:r>
            <a:r>
              <a:rPr lang="it-IT" sz="2000" dirty="0"/>
              <a:t> | 14-18 </a:t>
            </a:r>
            <a:r>
              <a:rPr lang="it-IT" sz="2000" dirty="0" err="1"/>
              <a:t>December</a:t>
            </a:r>
            <a:r>
              <a:rPr lang="it-IT" sz="2000" dirty="0"/>
              <a:t> 2020</a:t>
            </a:r>
          </a:p>
        </p:txBody>
      </p:sp>
      <p:pic>
        <p:nvPicPr>
          <p:cNvPr id="8" name="Immagine 7">
            <a:extLst>
              <a:ext uri="{FF2B5EF4-FFF2-40B4-BE49-F238E27FC236}">
                <a16:creationId xmlns:a16="http://schemas.microsoft.com/office/drawing/2014/main" id="{63E60E4B-0A75-F640-AAC7-BB1C2551CFAD}"/>
              </a:ext>
            </a:extLst>
          </p:cNvPr>
          <p:cNvPicPr>
            <a:picLocks noChangeAspect="1"/>
          </p:cNvPicPr>
          <p:nvPr userDrawn="1"/>
        </p:nvPicPr>
        <p:blipFill>
          <a:blip r:embed="rId2"/>
          <a:srcRect/>
          <a:stretch/>
        </p:blipFill>
        <p:spPr>
          <a:xfrm>
            <a:off x="88900" y="92462"/>
            <a:ext cx="2831637" cy="943879"/>
          </a:xfrm>
          <a:prstGeom prst="rect">
            <a:avLst/>
          </a:prstGeom>
        </p:spPr>
      </p:pic>
      <p:sp>
        <p:nvSpPr>
          <p:cNvPr id="9" name="Segnaposto piè di pagina 4">
            <a:extLst>
              <a:ext uri="{FF2B5EF4-FFF2-40B4-BE49-F238E27FC236}">
                <a16:creationId xmlns:a16="http://schemas.microsoft.com/office/drawing/2014/main" id="{4C29A350-B0CD-9D4B-867C-EF853C192791}"/>
              </a:ext>
            </a:extLst>
          </p:cNvPr>
          <p:cNvSpPr>
            <a:spLocks noGrp="1"/>
          </p:cNvSpPr>
          <p:nvPr>
            <p:ph type="ftr" sz="quarter" idx="11"/>
          </p:nvPr>
        </p:nvSpPr>
        <p:spPr>
          <a:xfrm>
            <a:off x="7246707" y="6482471"/>
            <a:ext cx="2422807" cy="365125"/>
          </a:xfrm>
          <a:prstGeom prst="rect">
            <a:avLst/>
          </a:prstGeom>
        </p:spPr>
        <p:txBody>
          <a:bodyPr/>
          <a:lstStyle/>
          <a:p>
            <a:r>
              <a:rPr lang="de-AT" smtClean="0"/>
              <a:t>jan.kanak@shmu.sk (SHMU)</a:t>
            </a:r>
            <a:endParaRPr lang="de-AT" dirty="0"/>
          </a:p>
        </p:txBody>
      </p:sp>
      <p:sp>
        <p:nvSpPr>
          <p:cNvPr id="10" name="Segnaposto numero diapositiva 5">
            <a:extLst>
              <a:ext uri="{FF2B5EF4-FFF2-40B4-BE49-F238E27FC236}">
                <a16:creationId xmlns:a16="http://schemas.microsoft.com/office/drawing/2014/main" id="{76A932E0-A58C-264F-B6D2-EB21200831DD}"/>
              </a:ext>
            </a:extLst>
          </p:cNvPr>
          <p:cNvSpPr>
            <a:spLocks noGrp="1"/>
          </p:cNvSpPr>
          <p:nvPr>
            <p:ph type="sldNum" sz="quarter" idx="12"/>
          </p:nvPr>
        </p:nvSpPr>
        <p:spPr>
          <a:xfrm>
            <a:off x="10068906" y="6482471"/>
            <a:ext cx="1608083" cy="365125"/>
          </a:xfrm>
        </p:spPr>
        <p:txBody>
          <a:bodyPr/>
          <a:lstStyle/>
          <a:p>
            <a:fld id="{15C50341-29A1-497D-86B7-D71D0DD32BE0}" type="slidenum">
              <a:rPr lang="de-AT" smtClean="0"/>
              <a:t>‹#›</a:t>
            </a:fld>
            <a:endParaRPr lang="de-AT"/>
          </a:p>
        </p:txBody>
      </p:sp>
    </p:spTree>
    <p:extLst>
      <p:ext uri="{BB962C8B-B14F-4D97-AF65-F5344CB8AC3E}">
        <p14:creationId xmlns:p14="http://schemas.microsoft.com/office/powerpoint/2010/main" val="606826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pic>
        <p:nvPicPr>
          <p:cNvPr id="10" name="Immagine 9" descr="Immagine che contiene natura, esterni, tramonto, acqua&#10;&#10;Descrizione generata automaticamente">
            <a:extLst>
              <a:ext uri="{FF2B5EF4-FFF2-40B4-BE49-F238E27FC236}">
                <a16:creationId xmlns:a16="http://schemas.microsoft.com/office/drawing/2014/main" id="{2627831B-2512-7A4E-9261-4E9A60CF51B4}"/>
              </a:ext>
            </a:extLst>
          </p:cNvPr>
          <p:cNvPicPr>
            <a:picLocks noChangeAspect="1"/>
          </p:cNvPicPr>
          <p:nvPr userDrawn="1"/>
        </p:nvPicPr>
        <p:blipFill rotWithShape="1">
          <a:blip r:embed="rId2"/>
          <a:srcRect t="37929" b="6324"/>
          <a:stretch/>
        </p:blipFill>
        <p:spPr>
          <a:xfrm>
            <a:off x="-143047" y="-587832"/>
            <a:ext cx="12478093" cy="1730829"/>
          </a:xfrm>
          <a:prstGeom prst="rect">
            <a:avLst/>
          </a:prstGeom>
        </p:spPr>
      </p:pic>
      <p:sp>
        <p:nvSpPr>
          <p:cNvPr id="2" name="Titolo 1"/>
          <p:cNvSpPr>
            <a:spLocks noGrp="1"/>
          </p:cNvSpPr>
          <p:nvPr>
            <p:ph type="title"/>
          </p:nvPr>
        </p:nvSpPr>
        <p:spPr>
          <a:xfrm>
            <a:off x="2845942" y="274638"/>
            <a:ext cx="8736458" cy="1143000"/>
          </a:xfrm>
        </p:spPr>
        <p:txBody>
          <a:bodyPr/>
          <a:lstStyle/>
          <a:p>
            <a:r>
              <a:rPr lang="en-US"/>
              <a:t>Click to edit Master title style</a:t>
            </a:r>
            <a:endParaRPr lang="it-IT"/>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8" name="CasellaDiTesto 7">
            <a:extLst>
              <a:ext uri="{FF2B5EF4-FFF2-40B4-BE49-F238E27FC236}">
                <a16:creationId xmlns:a16="http://schemas.microsoft.com/office/drawing/2014/main" id="{37CB700A-D98F-CA42-A489-F300A31589B0}"/>
              </a:ext>
            </a:extLst>
          </p:cNvPr>
          <p:cNvSpPr txBox="1"/>
          <p:nvPr userDrawn="1"/>
        </p:nvSpPr>
        <p:spPr>
          <a:xfrm>
            <a:off x="239350" y="6453336"/>
            <a:ext cx="6727483" cy="400110"/>
          </a:xfrm>
          <a:prstGeom prst="rect">
            <a:avLst/>
          </a:prstGeom>
          <a:noFill/>
        </p:spPr>
        <p:txBody>
          <a:bodyPr wrap="none" rtlCol="0">
            <a:spAutoFit/>
          </a:bodyPr>
          <a:lstStyle/>
          <a:p>
            <a:r>
              <a:rPr lang="it-IT" sz="2000" dirty="0" err="1"/>
              <a:t>Precipitation</a:t>
            </a:r>
            <a:r>
              <a:rPr lang="it-IT" sz="2000" dirty="0"/>
              <a:t> </a:t>
            </a:r>
            <a:r>
              <a:rPr lang="it-IT" sz="2000" dirty="0" err="1"/>
              <a:t>Event</a:t>
            </a:r>
            <a:r>
              <a:rPr lang="it-IT" sz="2000" dirty="0"/>
              <a:t> Week | </a:t>
            </a:r>
            <a:r>
              <a:rPr lang="it-IT" sz="2000" dirty="0" err="1"/>
              <a:t>EUMETrain</a:t>
            </a:r>
            <a:r>
              <a:rPr lang="it-IT" sz="2000" dirty="0"/>
              <a:t> | 14-18 </a:t>
            </a:r>
            <a:r>
              <a:rPr lang="it-IT" sz="2000" dirty="0" err="1"/>
              <a:t>December</a:t>
            </a:r>
            <a:r>
              <a:rPr lang="it-IT" sz="2000" dirty="0"/>
              <a:t> 2020</a:t>
            </a:r>
          </a:p>
        </p:txBody>
      </p:sp>
      <p:pic>
        <p:nvPicPr>
          <p:cNvPr id="9" name="Immagine 8">
            <a:extLst>
              <a:ext uri="{FF2B5EF4-FFF2-40B4-BE49-F238E27FC236}">
                <a16:creationId xmlns:a16="http://schemas.microsoft.com/office/drawing/2014/main" id="{DCD19002-BBD5-584A-9AA0-0A9D3283CAD9}"/>
              </a:ext>
            </a:extLst>
          </p:cNvPr>
          <p:cNvPicPr>
            <a:picLocks noChangeAspect="1"/>
          </p:cNvPicPr>
          <p:nvPr userDrawn="1"/>
        </p:nvPicPr>
        <p:blipFill>
          <a:blip r:embed="rId3"/>
          <a:srcRect/>
          <a:stretch/>
        </p:blipFill>
        <p:spPr>
          <a:xfrm>
            <a:off x="88900" y="92462"/>
            <a:ext cx="2831637" cy="943879"/>
          </a:xfrm>
          <a:prstGeom prst="rect">
            <a:avLst/>
          </a:prstGeom>
        </p:spPr>
      </p:pic>
      <p:sp>
        <p:nvSpPr>
          <p:cNvPr id="11" name="Segnaposto piè di pagina 4">
            <a:extLst>
              <a:ext uri="{FF2B5EF4-FFF2-40B4-BE49-F238E27FC236}">
                <a16:creationId xmlns:a16="http://schemas.microsoft.com/office/drawing/2014/main" id="{8682D9BB-2F2D-C747-8F5B-74A27545128A}"/>
              </a:ext>
            </a:extLst>
          </p:cNvPr>
          <p:cNvSpPr>
            <a:spLocks noGrp="1"/>
          </p:cNvSpPr>
          <p:nvPr>
            <p:ph type="ftr" sz="quarter" idx="11"/>
          </p:nvPr>
        </p:nvSpPr>
        <p:spPr>
          <a:xfrm>
            <a:off x="7246707" y="6482471"/>
            <a:ext cx="2422807" cy="365125"/>
          </a:xfrm>
          <a:prstGeom prst="rect">
            <a:avLst/>
          </a:prstGeom>
        </p:spPr>
        <p:txBody>
          <a:bodyPr/>
          <a:lstStyle/>
          <a:p>
            <a:r>
              <a:rPr lang="de-AT" smtClean="0"/>
              <a:t>jan.kanak@shmu.sk (SHMU)</a:t>
            </a:r>
            <a:endParaRPr lang="de-AT" dirty="0"/>
          </a:p>
        </p:txBody>
      </p:sp>
      <p:sp>
        <p:nvSpPr>
          <p:cNvPr id="12" name="Segnaposto numero diapositiva 5">
            <a:extLst>
              <a:ext uri="{FF2B5EF4-FFF2-40B4-BE49-F238E27FC236}">
                <a16:creationId xmlns:a16="http://schemas.microsoft.com/office/drawing/2014/main" id="{C4AE3D02-15CB-274E-8CB7-AD60EF28366D}"/>
              </a:ext>
            </a:extLst>
          </p:cNvPr>
          <p:cNvSpPr>
            <a:spLocks noGrp="1"/>
          </p:cNvSpPr>
          <p:nvPr>
            <p:ph type="sldNum" sz="quarter" idx="12"/>
          </p:nvPr>
        </p:nvSpPr>
        <p:spPr>
          <a:xfrm>
            <a:off x="10068906" y="6482471"/>
            <a:ext cx="1608083" cy="365125"/>
          </a:xfrm>
        </p:spPr>
        <p:txBody>
          <a:bodyPr/>
          <a:lstStyle/>
          <a:p>
            <a:fld id="{15C50341-29A1-497D-86B7-D71D0DD32BE0}" type="slidenum">
              <a:rPr lang="de-AT" smtClean="0"/>
              <a:t>‹#›</a:t>
            </a:fld>
            <a:endParaRPr lang="de-AT"/>
          </a:p>
        </p:txBody>
      </p:sp>
    </p:spTree>
    <p:extLst>
      <p:ext uri="{BB962C8B-B14F-4D97-AF65-F5344CB8AC3E}">
        <p14:creationId xmlns:p14="http://schemas.microsoft.com/office/powerpoint/2010/main" val="3776651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pic>
        <p:nvPicPr>
          <p:cNvPr id="12" name="Immagine 11" descr="Immagine che contiene natura, esterni, tramonto, acqua&#10;&#10;Descrizione generata automaticamente">
            <a:extLst>
              <a:ext uri="{FF2B5EF4-FFF2-40B4-BE49-F238E27FC236}">
                <a16:creationId xmlns:a16="http://schemas.microsoft.com/office/drawing/2014/main" id="{DCDB2F06-252F-514D-8264-8DF087E1C8CB}"/>
              </a:ext>
            </a:extLst>
          </p:cNvPr>
          <p:cNvPicPr>
            <a:picLocks noChangeAspect="1"/>
          </p:cNvPicPr>
          <p:nvPr userDrawn="1"/>
        </p:nvPicPr>
        <p:blipFill rotWithShape="1">
          <a:blip r:embed="rId2"/>
          <a:srcRect t="37929" b="6324"/>
          <a:stretch/>
        </p:blipFill>
        <p:spPr>
          <a:xfrm>
            <a:off x="-143047" y="-587832"/>
            <a:ext cx="12478093" cy="1730829"/>
          </a:xfrm>
          <a:prstGeom prst="rect">
            <a:avLst/>
          </a:prstGeom>
        </p:spPr>
      </p:pic>
      <p:sp>
        <p:nvSpPr>
          <p:cNvPr id="2" name="Titolo 1"/>
          <p:cNvSpPr>
            <a:spLocks noGrp="1"/>
          </p:cNvSpPr>
          <p:nvPr>
            <p:ph type="title"/>
          </p:nvPr>
        </p:nvSpPr>
        <p:spPr>
          <a:xfrm>
            <a:off x="3030876" y="274638"/>
            <a:ext cx="8551524" cy="1143000"/>
          </a:xfrm>
        </p:spPr>
        <p:txBody>
          <a:bodyPr/>
          <a:lstStyle>
            <a:lvl1pPr>
              <a:defRPr/>
            </a:lvl1pPr>
          </a:lstStyle>
          <a:p>
            <a:r>
              <a:rPr lang="en-US"/>
              <a:t>Click to edit Master title style</a:t>
            </a:r>
            <a:endParaRPr lang="it-IT"/>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10" name="CasellaDiTesto 9">
            <a:extLst>
              <a:ext uri="{FF2B5EF4-FFF2-40B4-BE49-F238E27FC236}">
                <a16:creationId xmlns:a16="http://schemas.microsoft.com/office/drawing/2014/main" id="{AE40D1C7-B8EA-A041-8C1F-2E90A56D3FD5}"/>
              </a:ext>
            </a:extLst>
          </p:cNvPr>
          <p:cNvSpPr txBox="1"/>
          <p:nvPr userDrawn="1"/>
        </p:nvSpPr>
        <p:spPr>
          <a:xfrm>
            <a:off x="239350" y="6453336"/>
            <a:ext cx="6727483" cy="400110"/>
          </a:xfrm>
          <a:prstGeom prst="rect">
            <a:avLst/>
          </a:prstGeom>
          <a:noFill/>
        </p:spPr>
        <p:txBody>
          <a:bodyPr wrap="none" rtlCol="0">
            <a:spAutoFit/>
          </a:bodyPr>
          <a:lstStyle/>
          <a:p>
            <a:r>
              <a:rPr lang="it-IT" sz="2000" dirty="0" err="1"/>
              <a:t>Precipitation</a:t>
            </a:r>
            <a:r>
              <a:rPr lang="it-IT" sz="2000" dirty="0"/>
              <a:t> </a:t>
            </a:r>
            <a:r>
              <a:rPr lang="it-IT" sz="2000" dirty="0" err="1"/>
              <a:t>Event</a:t>
            </a:r>
            <a:r>
              <a:rPr lang="it-IT" sz="2000" dirty="0"/>
              <a:t> Week | </a:t>
            </a:r>
            <a:r>
              <a:rPr lang="it-IT" sz="2000" dirty="0" err="1"/>
              <a:t>EUMETrain</a:t>
            </a:r>
            <a:r>
              <a:rPr lang="it-IT" sz="2000" dirty="0"/>
              <a:t> | 14-18 </a:t>
            </a:r>
            <a:r>
              <a:rPr lang="it-IT" sz="2000" dirty="0" err="1"/>
              <a:t>December</a:t>
            </a:r>
            <a:r>
              <a:rPr lang="it-IT" sz="2000" dirty="0"/>
              <a:t> 2020</a:t>
            </a:r>
          </a:p>
        </p:txBody>
      </p:sp>
      <p:pic>
        <p:nvPicPr>
          <p:cNvPr id="11" name="Immagine 10">
            <a:extLst>
              <a:ext uri="{FF2B5EF4-FFF2-40B4-BE49-F238E27FC236}">
                <a16:creationId xmlns:a16="http://schemas.microsoft.com/office/drawing/2014/main" id="{1B88C23B-B83A-424E-BF34-34B3FC7F04B4}"/>
              </a:ext>
            </a:extLst>
          </p:cNvPr>
          <p:cNvPicPr>
            <a:picLocks noChangeAspect="1"/>
          </p:cNvPicPr>
          <p:nvPr userDrawn="1"/>
        </p:nvPicPr>
        <p:blipFill>
          <a:blip r:embed="rId3"/>
          <a:srcRect/>
          <a:stretch/>
        </p:blipFill>
        <p:spPr>
          <a:xfrm>
            <a:off x="88900" y="92462"/>
            <a:ext cx="2831637" cy="943879"/>
          </a:xfrm>
          <a:prstGeom prst="rect">
            <a:avLst/>
          </a:prstGeom>
        </p:spPr>
      </p:pic>
      <p:sp>
        <p:nvSpPr>
          <p:cNvPr id="13" name="Segnaposto piè di pagina 4">
            <a:extLst>
              <a:ext uri="{FF2B5EF4-FFF2-40B4-BE49-F238E27FC236}">
                <a16:creationId xmlns:a16="http://schemas.microsoft.com/office/drawing/2014/main" id="{ECD82D37-0101-2A45-B5F2-B8439CFE4EA7}"/>
              </a:ext>
            </a:extLst>
          </p:cNvPr>
          <p:cNvSpPr>
            <a:spLocks noGrp="1"/>
          </p:cNvSpPr>
          <p:nvPr>
            <p:ph type="ftr" sz="quarter" idx="11"/>
          </p:nvPr>
        </p:nvSpPr>
        <p:spPr>
          <a:xfrm>
            <a:off x="7246707" y="6482471"/>
            <a:ext cx="2422807" cy="365125"/>
          </a:xfrm>
          <a:prstGeom prst="rect">
            <a:avLst/>
          </a:prstGeom>
        </p:spPr>
        <p:txBody>
          <a:bodyPr/>
          <a:lstStyle/>
          <a:p>
            <a:r>
              <a:rPr lang="de-AT" smtClean="0"/>
              <a:t>jan.kanak@shmu.sk (SHMU)</a:t>
            </a:r>
            <a:endParaRPr lang="de-AT" dirty="0"/>
          </a:p>
        </p:txBody>
      </p:sp>
      <p:sp>
        <p:nvSpPr>
          <p:cNvPr id="14" name="Segnaposto numero diapositiva 5">
            <a:extLst>
              <a:ext uri="{FF2B5EF4-FFF2-40B4-BE49-F238E27FC236}">
                <a16:creationId xmlns:a16="http://schemas.microsoft.com/office/drawing/2014/main" id="{40C57E80-D0ED-8C4F-9BB9-1911CEFD90EF}"/>
              </a:ext>
            </a:extLst>
          </p:cNvPr>
          <p:cNvSpPr>
            <a:spLocks noGrp="1"/>
          </p:cNvSpPr>
          <p:nvPr>
            <p:ph type="sldNum" sz="quarter" idx="12"/>
          </p:nvPr>
        </p:nvSpPr>
        <p:spPr>
          <a:xfrm>
            <a:off x="10068906" y="6482471"/>
            <a:ext cx="1608083" cy="365125"/>
          </a:xfrm>
        </p:spPr>
        <p:txBody>
          <a:bodyPr/>
          <a:lstStyle/>
          <a:p>
            <a:fld id="{15C50341-29A1-497D-86B7-D71D0DD32BE0}" type="slidenum">
              <a:rPr lang="de-AT" smtClean="0"/>
              <a:t>‹#›</a:t>
            </a:fld>
            <a:endParaRPr lang="de-AT"/>
          </a:p>
        </p:txBody>
      </p:sp>
    </p:spTree>
    <p:extLst>
      <p:ext uri="{BB962C8B-B14F-4D97-AF65-F5344CB8AC3E}">
        <p14:creationId xmlns:p14="http://schemas.microsoft.com/office/powerpoint/2010/main" val="3313049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pic>
        <p:nvPicPr>
          <p:cNvPr id="8" name="Immagine 7" descr="Immagine che contiene natura, esterni, tramonto, acqua&#10;&#10;Descrizione generata automaticamente">
            <a:extLst>
              <a:ext uri="{FF2B5EF4-FFF2-40B4-BE49-F238E27FC236}">
                <a16:creationId xmlns:a16="http://schemas.microsoft.com/office/drawing/2014/main" id="{28BDE1EC-91EC-7745-8108-51C4ECED8BE0}"/>
              </a:ext>
            </a:extLst>
          </p:cNvPr>
          <p:cNvPicPr>
            <a:picLocks noChangeAspect="1"/>
          </p:cNvPicPr>
          <p:nvPr userDrawn="1"/>
        </p:nvPicPr>
        <p:blipFill rotWithShape="1">
          <a:blip r:embed="rId2"/>
          <a:srcRect t="37929" b="6324"/>
          <a:stretch/>
        </p:blipFill>
        <p:spPr>
          <a:xfrm>
            <a:off x="-143047" y="-587832"/>
            <a:ext cx="12478093" cy="1730829"/>
          </a:xfrm>
          <a:prstGeom prst="rect">
            <a:avLst/>
          </a:prstGeom>
        </p:spPr>
      </p:pic>
      <p:sp>
        <p:nvSpPr>
          <p:cNvPr id="2" name="Titolo 1"/>
          <p:cNvSpPr>
            <a:spLocks noGrp="1"/>
          </p:cNvSpPr>
          <p:nvPr>
            <p:ph type="title"/>
          </p:nvPr>
        </p:nvSpPr>
        <p:spPr>
          <a:xfrm>
            <a:off x="3030876" y="274638"/>
            <a:ext cx="8551524" cy="1143000"/>
          </a:xfrm>
        </p:spPr>
        <p:txBody>
          <a:bodyPr/>
          <a:lstStyle/>
          <a:p>
            <a:r>
              <a:rPr lang="en-US"/>
              <a:t>Click to edit Master title style</a:t>
            </a:r>
            <a:endParaRPr lang="it-IT"/>
          </a:p>
        </p:txBody>
      </p:sp>
      <p:sp>
        <p:nvSpPr>
          <p:cNvPr id="6" name="CasellaDiTesto 5">
            <a:extLst>
              <a:ext uri="{FF2B5EF4-FFF2-40B4-BE49-F238E27FC236}">
                <a16:creationId xmlns:a16="http://schemas.microsoft.com/office/drawing/2014/main" id="{540DB544-F053-CF4E-ACD5-EDE09888B4A9}"/>
              </a:ext>
            </a:extLst>
          </p:cNvPr>
          <p:cNvSpPr txBox="1"/>
          <p:nvPr userDrawn="1"/>
        </p:nvSpPr>
        <p:spPr>
          <a:xfrm>
            <a:off x="239350" y="6453336"/>
            <a:ext cx="6727483" cy="400110"/>
          </a:xfrm>
          <a:prstGeom prst="rect">
            <a:avLst/>
          </a:prstGeom>
          <a:noFill/>
        </p:spPr>
        <p:txBody>
          <a:bodyPr wrap="none" rtlCol="0">
            <a:spAutoFit/>
          </a:bodyPr>
          <a:lstStyle/>
          <a:p>
            <a:r>
              <a:rPr lang="en-US" sz="2000" noProof="0" dirty="0" smtClean="0"/>
              <a:t>Precipitation Event Week | EUMeTrain | 14-18 December 2020</a:t>
            </a:r>
            <a:endParaRPr lang="en-US" sz="2000" noProof="0" dirty="0"/>
          </a:p>
        </p:txBody>
      </p:sp>
      <p:pic>
        <p:nvPicPr>
          <p:cNvPr id="7" name="Immagine 6">
            <a:extLst>
              <a:ext uri="{FF2B5EF4-FFF2-40B4-BE49-F238E27FC236}">
                <a16:creationId xmlns:a16="http://schemas.microsoft.com/office/drawing/2014/main" id="{1E6461D2-C21C-0649-9C6C-CB80960394DD}"/>
              </a:ext>
            </a:extLst>
          </p:cNvPr>
          <p:cNvPicPr>
            <a:picLocks noChangeAspect="1"/>
          </p:cNvPicPr>
          <p:nvPr userDrawn="1"/>
        </p:nvPicPr>
        <p:blipFill>
          <a:blip r:embed="rId3"/>
          <a:srcRect/>
          <a:stretch/>
        </p:blipFill>
        <p:spPr>
          <a:xfrm>
            <a:off x="88900" y="92462"/>
            <a:ext cx="2831637" cy="943879"/>
          </a:xfrm>
          <a:prstGeom prst="rect">
            <a:avLst/>
          </a:prstGeom>
        </p:spPr>
      </p:pic>
      <p:sp>
        <p:nvSpPr>
          <p:cNvPr id="9" name="Segnaposto piè di pagina 4">
            <a:extLst>
              <a:ext uri="{FF2B5EF4-FFF2-40B4-BE49-F238E27FC236}">
                <a16:creationId xmlns:a16="http://schemas.microsoft.com/office/drawing/2014/main" id="{2AF57DC5-CA0C-AB48-9AA5-D9A65A733EA4}"/>
              </a:ext>
            </a:extLst>
          </p:cNvPr>
          <p:cNvSpPr>
            <a:spLocks noGrp="1"/>
          </p:cNvSpPr>
          <p:nvPr>
            <p:ph type="ftr" sz="quarter" idx="11"/>
          </p:nvPr>
        </p:nvSpPr>
        <p:spPr>
          <a:xfrm>
            <a:off x="7246707" y="6482471"/>
            <a:ext cx="2422807" cy="365125"/>
          </a:xfrm>
          <a:prstGeom prst="rect">
            <a:avLst/>
          </a:prstGeom>
        </p:spPr>
        <p:txBody>
          <a:bodyPr/>
          <a:lstStyle/>
          <a:p>
            <a:r>
              <a:rPr lang="de-AT" smtClean="0"/>
              <a:t>jan.kanak@shmu.sk (SHMU)</a:t>
            </a:r>
            <a:endParaRPr lang="de-AT" dirty="0"/>
          </a:p>
        </p:txBody>
      </p:sp>
      <p:sp>
        <p:nvSpPr>
          <p:cNvPr id="10" name="Segnaposto numero diapositiva 5">
            <a:extLst>
              <a:ext uri="{FF2B5EF4-FFF2-40B4-BE49-F238E27FC236}">
                <a16:creationId xmlns:a16="http://schemas.microsoft.com/office/drawing/2014/main" id="{3E91CDEA-A6B0-3D4B-A053-041B5A05D74E}"/>
              </a:ext>
            </a:extLst>
          </p:cNvPr>
          <p:cNvSpPr>
            <a:spLocks noGrp="1"/>
          </p:cNvSpPr>
          <p:nvPr>
            <p:ph type="sldNum" sz="quarter" idx="12"/>
          </p:nvPr>
        </p:nvSpPr>
        <p:spPr>
          <a:xfrm>
            <a:off x="10068906" y="6482471"/>
            <a:ext cx="1608083" cy="365125"/>
          </a:xfrm>
        </p:spPr>
        <p:txBody>
          <a:bodyPr/>
          <a:lstStyle/>
          <a:p>
            <a:fld id="{15C50341-29A1-497D-86B7-D71D0DD32BE0}" type="slidenum">
              <a:rPr lang="de-AT" smtClean="0"/>
              <a:t>‹#›</a:t>
            </a:fld>
            <a:endParaRPr lang="de-AT"/>
          </a:p>
        </p:txBody>
      </p:sp>
    </p:spTree>
    <p:extLst>
      <p:ext uri="{BB962C8B-B14F-4D97-AF65-F5344CB8AC3E}">
        <p14:creationId xmlns:p14="http://schemas.microsoft.com/office/powerpoint/2010/main" val="407648064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344453E2-8AEB-0146-B79F-D9CC185BEBCD}"/>
              </a:ext>
            </a:extLst>
          </p:cNvPr>
          <p:cNvSpPr txBox="1"/>
          <p:nvPr userDrawn="1"/>
        </p:nvSpPr>
        <p:spPr>
          <a:xfrm>
            <a:off x="239350" y="6453336"/>
            <a:ext cx="6727483" cy="400110"/>
          </a:xfrm>
          <a:prstGeom prst="rect">
            <a:avLst/>
          </a:prstGeom>
          <a:noFill/>
        </p:spPr>
        <p:txBody>
          <a:bodyPr wrap="none" rtlCol="0">
            <a:spAutoFit/>
          </a:bodyPr>
          <a:lstStyle/>
          <a:p>
            <a:r>
              <a:rPr lang="it-IT" sz="2000" dirty="0" err="1"/>
              <a:t>Precipitation</a:t>
            </a:r>
            <a:r>
              <a:rPr lang="it-IT" sz="2000" dirty="0"/>
              <a:t> </a:t>
            </a:r>
            <a:r>
              <a:rPr lang="it-IT" sz="2000" dirty="0" err="1"/>
              <a:t>Event</a:t>
            </a:r>
            <a:r>
              <a:rPr lang="it-IT" sz="2000" dirty="0"/>
              <a:t> Week | </a:t>
            </a:r>
            <a:r>
              <a:rPr lang="it-IT" sz="2000" dirty="0" err="1"/>
              <a:t>EUMETrain</a:t>
            </a:r>
            <a:r>
              <a:rPr lang="it-IT" sz="2000" dirty="0"/>
              <a:t> | 14-18 </a:t>
            </a:r>
            <a:r>
              <a:rPr lang="it-IT" sz="2000" dirty="0" err="1"/>
              <a:t>December</a:t>
            </a:r>
            <a:r>
              <a:rPr lang="it-IT" sz="2000" dirty="0"/>
              <a:t> 2020</a:t>
            </a:r>
          </a:p>
        </p:txBody>
      </p:sp>
      <p:pic>
        <p:nvPicPr>
          <p:cNvPr id="6" name="Immagine 5">
            <a:extLst>
              <a:ext uri="{FF2B5EF4-FFF2-40B4-BE49-F238E27FC236}">
                <a16:creationId xmlns:a16="http://schemas.microsoft.com/office/drawing/2014/main" id="{04CD4B2A-06C4-E547-95A6-6BCDC7159192}"/>
              </a:ext>
            </a:extLst>
          </p:cNvPr>
          <p:cNvPicPr>
            <a:picLocks noChangeAspect="1"/>
          </p:cNvPicPr>
          <p:nvPr userDrawn="1"/>
        </p:nvPicPr>
        <p:blipFill>
          <a:blip r:embed="rId2"/>
          <a:srcRect/>
          <a:stretch/>
        </p:blipFill>
        <p:spPr>
          <a:xfrm>
            <a:off x="88900" y="92462"/>
            <a:ext cx="2831637" cy="943879"/>
          </a:xfrm>
          <a:prstGeom prst="rect">
            <a:avLst/>
          </a:prstGeom>
        </p:spPr>
      </p:pic>
      <p:sp>
        <p:nvSpPr>
          <p:cNvPr id="7" name="Segnaposto piè di pagina 4">
            <a:extLst>
              <a:ext uri="{FF2B5EF4-FFF2-40B4-BE49-F238E27FC236}">
                <a16:creationId xmlns:a16="http://schemas.microsoft.com/office/drawing/2014/main" id="{22AFA49C-B35A-C24F-A466-AF565D43935C}"/>
              </a:ext>
            </a:extLst>
          </p:cNvPr>
          <p:cNvSpPr>
            <a:spLocks noGrp="1"/>
          </p:cNvSpPr>
          <p:nvPr>
            <p:ph type="ftr" sz="quarter" idx="11"/>
          </p:nvPr>
        </p:nvSpPr>
        <p:spPr>
          <a:xfrm>
            <a:off x="7246707" y="6482471"/>
            <a:ext cx="2422807" cy="365125"/>
          </a:xfrm>
          <a:prstGeom prst="rect">
            <a:avLst/>
          </a:prstGeom>
        </p:spPr>
        <p:txBody>
          <a:bodyPr/>
          <a:lstStyle/>
          <a:p>
            <a:r>
              <a:rPr lang="de-AT" smtClean="0"/>
              <a:t>jan.kanak@shmu.sk (SHMU)</a:t>
            </a:r>
            <a:endParaRPr lang="de-AT" dirty="0"/>
          </a:p>
        </p:txBody>
      </p:sp>
      <p:sp>
        <p:nvSpPr>
          <p:cNvPr id="8" name="Segnaposto numero diapositiva 5">
            <a:extLst>
              <a:ext uri="{FF2B5EF4-FFF2-40B4-BE49-F238E27FC236}">
                <a16:creationId xmlns:a16="http://schemas.microsoft.com/office/drawing/2014/main" id="{2223FB9C-3C40-BC42-87B1-1CC192C322EA}"/>
              </a:ext>
            </a:extLst>
          </p:cNvPr>
          <p:cNvSpPr>
            <a:spLocks noGrp="1"/>
          </p:cNvSpPr>
          <p:nvPr>
            <p:ph type="sldNum" sz="quarter" idx="12"/>
          </p:nvPr>
        </p:nvSpPr>
        <p:spPr>
          <a:xfrm>
            <a:off x="10068906" y="6482471"/>
            <a:ext cx="1608083" cy="365125"/>
          </a:xfrm>
        </p:spPr>
        <p:txBody>
          <a:bodyPr/>
          <a:lstStyle/>
          <a:p>
            <a:fld id="{15C50341-29A1-497D-86B7-D71D0DD32BE0}" type="slidenum">
              <a:rPr lang="de-AT" smtClean="0"/>
              <a:t>‹#›</a:t>
            </a:fld>
            <a:endParaRPr lang="de-AT"/>
          </a:p>
        </p:txBody>
      </p:sp>
    </p:spTree>
    <p:extLst>
      <p:ext uri="{BB962C8B-B14F-4D97-AF65-F5344CB8AC3E}">
        <p14:creationId xmlns:p14="http://schemas.microsoft.com/office/powerpoint/2010/main" val="3344383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1129888"/>
            <a:ext cx="4011084" cy="1162050"/>
          </a:xfrm>
        </p:spPr>
        <p:txBody>
          <a:bodyPr anchor="b"/>
          <a:lstStyle>
            <a:lvl1pPr algn="l">
              <a:defRPr sz="2000" b="1"/>
            </a:lvl1pPr>
          </a:lstStyle>
          <a:p>
            <a:r>
              <a:rPr lang="en-US"/>
              <a:t>Click to edit Master title style</a:t>
            </a:r>
            <a:endParaRPr lang="it-IT"/>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Segnaposto testo 3"/>
          <p:cNvSpPr>
            <a:spLocks noGrp="1"/>
          </p:cNvSpPr>
          <p:nvPr>
            <p:ph type="body" sz="half" idx="2"/>
          </p:nvPr>
        </p:nvSpPr>
        <p:spPr>
          <a:xfrm>
            <a:off x="609601" y="2455524"/>
            <a:ext cx="4011084" cy="367064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asellaDiTesto 7">
            <a:extLst>
              <a:ext uri="{FF2B5EF4-FFF2-40B4-BE49-F238E27FC236}">
                <a16:creationId xmlns:a16="http://schemas.microsoft.com/office/drawing/2014/main" id="{648AE23C-E916-B34D-8DC3-0A4B6FF02642}"/>
              </a:ext>
            </a:extLst>
          </p:cNvPr>
          <p:cNvSpPr txBox="1"/>
          <p:nvPr userDrawn="1"/>
        </p:nvSpPr>
        <p:spPr>
          <a:xfrm>
            <a:off x="239350" y="6453336"/>
            <a:ext cx="6727483" cy="400110"/>
          </a:xfrm>
          <a:prstGeom prst="rect">
            <a:avLst/>
          </a:prstGeom>
          <a:noFill/>
        </p:spPr>
        <p:txBody>
          <a:bodyPr wrap="none" rtlCol="0">
            <a:spAutoFit/>
          </a:bodyPr>
          <a:lstStyle/>
          <a:p>
            <a:r>
              <a:rPr lang="it-IT" sz="2000" dirty="0" err="1"/>
              <a:t>Precipitation</a:t>
            </a:r>
            <a:r>
              <a:rPr lang="it-IT" sz="2000" dirty="0"/>
              <a:t> </a:t>
            </a:r>
            <a:r>
              <a:rPr lang="it-IT" sz="2000" dirty="0" err="1"/>
              <a:t>Event</a:t>
            </a:r>
            <a:r>
              <a:rPr lang="it-IT" sz="2000" dirty="0"/>
              <a:t> Week | </a:t>
            </a:r>
            <a:r>
              <a:rPr lang="it-IT" sz="2000" dirty="0" err="1"/>
              <a:t>EUMETrain</a:t>
            </a:r>
            <a:r>
              <a:rPr lang="it-IT" sz="2000" dirty="0"/>
              <a:t> | 14-18 </a:t>
            </a:r>
            <a:r>
              <a:rPr lang="it-IT" sz="2000" dirty="0" err="1"/>
              <a:t>December</a:t>
            </a:r>
            <a:r>
              <a:rPr lang="it-IT" sz="2000" dirty="0"/>
              <a:t> 2020</a:t>
            </a:r>
          </a:p>
        </p:txBody>
      </p:sp>
      <p:pic>
        <p:nvPicPr>
          <p:cNvPr id="9" name="Immagine 8">
            <a:extLst>
              <a:ext uri="{FF2B5EF4-FFF2-40B4-BE49-F238E27FC236}">
                <a16:creationId xmlns:a16="http://schemas.microsoft.com/office/drawing/2014/main" id="{EA0F420C-AF05-4E48-A581-E0046851D105}"/>
              </a:ext>
            </a:extLst>
          </p:cNvPr>
          <p:cNvPicPr>
            <a:picLocks noChangeAspect="1"/>
          </p:cNvPicPr>
          <p:nvPr userDrawn="1"/>
        </p:nvPicPr>
        <p:blipFill>
          <a:blip r:embed="rId2"/>
          <a:srcRect/>
          <a:stretch/>
        </p:blipFill>
        <p:spPr>
          <a:xfrm>
            <a:off x="88900" y="92462"/>
            <a:ext cx="2831637" cy="943879"/>
          </a:xfrm>
          <a:prstGeom prst="rect">
            <a:avLst/>
          </a:prstGeom>
        </p:spPr>
      </p:pic>
      <p:sp>
        <p:nvSpPr>
          <p:cNvPr id="10" name="Segnaposto piè di pagina 4">
            <a:extLst>
              <a:ext uri="{FF2B5EF4-FFF2-40B4-BE49-F238E27FC236}">
                <a16:creationId xmlns:a16="http://schemas.microsoft.com/office/drawing/2014/main" id="{F09FE721-5E74-1A43-9796-099FB9E42D38}"/>
              </a:ext>
            </a:extLst>
          </p:cNvPr>
          <p:cNvSpPr>
            <a:spLocks noGrp="1"/>
          </p:cNvSpPr>
          <p:nvPr>
            <p:ph type="ftr" sz="quarter" idx="11"/>
          </p:nvPr>
        </p:nvSpPr>
        <p:spPr>
          <a:xfrm>
            <a:off x="7246707" y="6482471"/>
            <a:ext cx="2422807" cy="365125"/>
          </a:xfrm>
          <a:prstGeom prst="rect">
            <a:avLst/>
          </a:prstGeom>
        </p:spPr>
        <p:txBody>
          <a:bodyPr/>
          <a:lstStyle/>
          <a:p>
            <a:r>
              <a:rPr lang="de-AT" smtClean="0"/>
              <a:t>jan.kanak@shmu.sk (SHMU)</a:t>
            </a:r>
            <a:endParaRPr lang="de-AT" dirty="0"/>
          </a:p>
        </p:txBody>
      </p:sp>
      <p:sp>
        <p:nvSpPr>
          <p:cNvPr id="11" name="Segnaposto numero diapositiva 5">
            <a:extLst>
              <a:ext uri="{FF2B5EF4-FFF2-40B4-BE49-F238E27FC236}">
                <a16:creationId xmlns:a16="http://schemas.microsoft.com/office/drawing/2014/main" id="{B581793E-53A9-7B4E-8634-B140E07E06AD}"/>
              </a:ext>
            </a:extLst>
          </p:cNvPr>
          <p:cNvSpPr>
            <a:spLocks noGrp="1"/>
          </p:cNvSpPr>
          <p:nvPr>
            <p:ph type="sldNum" sz="quarter" idx="12"/>
          </p:nvPr>
        </p:nvSpPr>
        <p:spPr>
          <a:xfrm>
            <a:off x="10068906" y="6482471"/>
            <a:ext cx="1608083" cy="365125"/>
          </a:xfrm>
        </p:spPr>
        <p:txBody>
          <a:bodyPr/>
          <a:lstStyle/>
          <a:p>
            <a:fld id="{15C50341-29A1-497D-86B7-D71D0DD32BE0}" type="slidenum">
              <a:rPr lang="de-AT" smtClean="0"/>
              <a:t>‹#›</a:t>
            </a:fld>
            <a:endParaRPr lang="de-AT"/>
          </a:p>
        </p:txBody>
      </p:sp>
    </p:spTree>
    <p:extLst>
      <p:ext uri="{BB962C8B-B14F-4D97-AF65-F5344CB8AC3E}">
        <p14:creationId xmlns:p14="http://schemas.microsoft.com/office/powerpoint/2010/main" val="3592990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it-IT"/>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it-IT"/>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asellaDiTesto 7">
            <a:extLst>
              <a:ext uri="{FF2B5EF4-FFF2-40B4-BE49-F238E27FC236}">
                <a16:creationId xmlns:a16="http://schemas.microsoft.com/office/drawing/2014/main" id="{8F169DD9-4663-674A-B189-5790493BF088}"/>
              </a:ext>
            </a:extLst>
          </p:cNvPr>
          <p:cNvSpPr txBox="1"/>
          <p:nvPr userDrawn="1"/>
        </p:nvSpPr>
        <p:spPr>
          <a:xfrm>
            <a:off x="239350" y="6453336"/>
            <a:ext cx="6727483" cy="400110"/>
          </a:xfrm>
          <a:prstGeom prst="rect">
            <a:avLst/>
          </a:prstGeom>
          <a:noFill/>
        </p:spPr>
        <p:txBody>
          <a:bodyPr wrap="none" rtlCol="0">
            <a:spAutoFit/>
          </a:bodyPr>
          <a:lstStyle/>
          <a:p>
            <a:r>
              <a:rPr lang="it-IT" sz="2000" dirty="0" err="1"/>
              <a:t>Precipitation</a:t>
            </a:r>
            <a:r>
              <a:rPr lang="it-IT" sz="2000" dirty="0"/>
              <a:t> </a:t>
            </a:r>
            <a:r>
              <a:rPr lang="it-IT" sz="2000" dirty="0" err="1"/>
              <a:t>Event</a:t>
            </a:r>
            <a:r>
              <a:rPr lang="it-IT" sz="2000" dirty="0"/>
              <a:t> Week | </a:t>
            </a:r>
            <a:r>
              <a:rPr lang="it-IT" sz="2000" dirty="0" err="1"/>
              <a:t>EUMETrain</a:t>
            </a:r>
            <a:r>
              <a:rPr lang="it-IT" sz="2000" dirty="0"/>
              <a:t> | 14-18 </a:t>
            </a:r>
            <a:r>
              <a:rPr lang="it-IT" sz="2000" dirty="0" err="1"/>
              <a:t>December</a:t>
            </a:r>
            <a:r>
              <a:rPr lang="it-IT" sz="2000" dirty="0"/>
              <a:t> 2020</a:t>
            </a:r>
          </a:p>
        </p:txBody>
      </p:sp>
      <p:pic>
        <p:nvPicPr>
          <p:cNvPr id="9" name="Immagine 8">
            <a:extLst>
              <a:ext uri="{FF2B5EF4-FFF2-40B4-BE49-F238E27FC236}">
                <a16:creationId xmlns:a16="http://schemas.microsoft.com/office/drawing/2014/main" id="{389AD3FB-CDBD-B049-9082-058B87BD0186}"/>
              </a:ext>
            </a:extLst>
          </p:cNvPr>
          <p:cNvPicPr>
            <a:picLocks noChangeAspect="1"/>
          </p:cNvPicPr>
          <p:nvPr userDrawn="1"/>
        </p:nvPicPr>
        <p:blipFill>
          <a:blip r:embed="rId2"/>
          <a:srcRect/>
          <a:stretch/>
        </p:blipFill>
        <p:spPr>
          <a:xfrm>
            <a:off x="88900" y="92462"/>
            <a:ext cx="2831637" cy="943879"/>
          </a:xfrm>
          <a:prstGeom prst="rect">
            <a:avLst/>
          </a:prstGeom>
        </p:spPr>
      </p:pic>
      <p:sp>
        <p:nvSpPr>
          <p:cNvPr id="10" name="Segnaposto piè di pagina 4">
            <a:extLst>
              <a:ext uri="{FF2B5EF4-FFF2-40B4-BE49-F238E27FC236}">
                <a16:creationId xmlns:a16="http://schemas.microsoft.com/office/drawing/2014/main" id="{7C6695AD-5B3A-154E-8C2F-779B113BE4BF}"/>
              </a:ext>
            </a:extLst>
          </p:cNvPr>
          <p:cNvSpPr>
            <a:spLocks noGrp="1"/>
          </p:cNvSpPr>
          <p:nvPr>
            <p:ph type="ftr" sz="quarter" idx="11"/>
          </p:nvPr>
        </p:nvSpPr>
        <p:spPr>
          <a:xfrm>
            <a:off x="7246707" y="6482471"/>
            <a:ext cx="2422807" cy="365125"/>
          </a:xfrm>
          <a:prstGeom prst="rect">
            <a:avLst/>
          </a:prstGeom>
        </p:spPr>
        <p:txBody>
          <a:bodyPr/>
          <a:lstStyle/>
          <a:p>
            <a:r>
              <a:rPr lang="de-AT" smtClean="0"/>
              <a:t>jan.kanak@shmu.sk (SHMU)</a:t>
            </a:r>
            <a:endParaRPr lang="de-AT" dirty="0"/>
          </a:p>
        </p:txBody>
      </p:sp>
      <p:sp>
        <p:nvSpPr>
          <p:cNvPr id="11" name="Segnaposto numero diapositiva 5">
            <a:extLst>
              <a:ext uri="{FF2B5EF4-FFF2-40B4-BE49-F238E27FC236}">
                <a16:creationId xmlns:a16="http://schemas.microsoft.com/office/drawing/2014/main" id="{6F27E341-1D2C-AF47-AE14-7E49F9494B19}"/>
              </a:ext>
            </a:extLst>
          </p:cNvPr>
          <p:cNvSpPr>
            <a:spLocks noGrp="1"/>
          </p:cNvSpPr>
          <p:nvPr>
            <p:ph type="sldNum" sz="quarter" idx="12"/>
          </p:nvPr>
        </p:nvSpPr>
        <p:spPr>
          <a:xfrm>
            <a:off x="10068906" y="6482471"/>
            <a:ext cx="1608083" cy="365125"/>
          </a:xfrm>
        </p:spPr>
        <p:txBody>
          <a:bodyPr/>
          <a:lstStyle/>
          <a:p>
            <a:fld id="{15C50341-29A1-497D-86B7-D71D0DD32BE0}" type="slidenum">
              <a:rPr lang="de-AT" smtClean="0"/>
              <a:t>‹#›</a:t>
            </a:fld>
            <a:endParaRPr lang="de-AT"/>
          </a:p>
        </p:txBody>
      </p:sp>
    </p:spTree>
    <p:extLst>
      <p:ext uri="{BB962C8B-B14F-4D97-AF65-F5344CB8AC3E}">
        <p14:creationId xmlns:p14="http://schemas.microsoft.com/office/powerpoint/2010/main" val="2470817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it-IT" dirty="0"/>
              <a:t>Fare clic per modificare lo stile del titolo</a:t>
            </a:r>
          </a:p>
        </p:txBody>
      </p:sp>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6" name="Segnaposto numero diapositiva 5"/>
          <p:cNvSpPr>
            <a:spLocks noGrp="1"/>
          </p:cNvSpPr>
          <p:nvPr>
            <p:ph type="sldNum" sz="quarter" idx="4"/>
          </p:nvPr>
        </p:nvSpPr>
        <p:spPr>
          <a:xfrm>
            <a:off x="8737600" y="642992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C50341-29A1-497D-86B7-D71D0DD32BE0}" type="slidenum">
              <a:rPr lang="de-AT" smtClean="0"/>
              <a:t>‹#›</a:t>
            </a:fld>
            <a:endParaRPr lang="de-AT" dirty="0"/>
          </a:p>
        </p:txBody>
      </p:sp>
      <p:sp>
        <p:nvSpPr>
          <p:cNvPr id="8" name="Segnaposto data 3"/>
          <p:cNvSpPr txBox="1">
            <a:spLocks/>
          </p:cNvSpPr>
          <p:nvPr/>
        </p:nvSpPr>
        <p:spPr>
          <a:xfrm>
            <a:off x="527381" y="6448252"/>
            <a:ext cx="8928992"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400" noProof="0" dirty="0"/>
          </a:p>
        </p:txBody>
      </p:sp>
      <p:sp>
        <p:nvSpPr>
          <p:cNvPr id="12" name="Rettangolo 11"/>
          <p:cNvSpPr/>
          <p:nvPr/>
        </p:nvSpPr>
        <p:spPr>
          <a:xfrm flipV="1">
            <a:off x="335360" y="6381329"/>
            <a:ext cx="11329259" cy="45719"/>
          </a:xfrm>
          <a:prstGeom prst="rect">
            <a:avLst/>
          </a:prstGeom>
          <a:solidFill>
            <a:srgbClr val="5B7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0"/>
          </a:p>
        </p:txBody>
      </p:sp>
      <p:sp>
        <p:nvSpPr>
          <p:cNvPr id="13" name="Rettangolo 12"/>
          <p:cNvSpPr/>
          <p:nvPr/>
        </p:nvSpPr>
        <p:spPr>
          <a:xfrm>
            <a:off x="335360" y="6453337"/>
            <a:ext cx="9601067" cy="45719"/>
          </a:xfrm>
          <a:prstGeom prst="rect">
            <a:avLst/>
          </a:prstGeom>
          <a:solidFill>
            <a:srgbClr val="007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0"/>
          </a:p>
        </p:txBody>
      </p:sp>
      <p:sp>
        <p:nvSpPr>
          <p:cNvPr id="15" name="Rettangolo 14"/>
          <p:cNvSpPr/>
          <p:nvPr/>
        </p:nvSpPr>
        <p:spPr>
          <a:xfrm>
            <a:off x="335360" y="6309321"/>
            <a:ext cx="864096" cy="50805"/>
          </a:xfrm>
          <a:prstGeom prst="rect">
            <a:avLst/>
          </a:prstGeom>
          <a:solidFill>
            <a:srgbClr val="007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0"/>
          </a:p>
        </p:txBody>
      </p:sp>
      <p:sp>
        <p:nvSpPr>
          <p:cNvPr id="16" name="Rettangolo 15"/>
          <p:cNvSpPr/>
          <p:nvPr/>
        </p:nvSpPr>
        <p:spPr>
          <a:xfrm>
            <a:off x="335360" y="6237313"/>
            <a:ext cx="384043" cy="46313"/>
          </a:xfrm>
          <a:prstGeom prst="rect">
            <a:avLst/>
          </a:prstGeom>
          <a:solidFill>
            <a:srgbClr val="5B7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0"/>
          </a:p>
        </p:txBody>
      </p:sp>
      <p:sp>
        <p:nvSpPr>
          <p:cNvPr id="7" name="Segnaposto piè di pagina 6">
            <a:extLst>
              <a:ext uri="{FF2B5EF4-FFF2-40B4-BE49-F238E27FC236}">
                <a16:creationId xmlns:a16="http://schemas.microsoft.com/office/drawing/2014/main" id="{EE1CD37A-FED8-F24F-91E6-4DBBD8A472A9}"/>
              </a:ext>
            </a:extLst>
          </p:cNvPr>
          <p:cNvSpPr>
            <a:spLocks noGrp="1"/>
          </p:cNvSpPr>
          <p:nvPr>
            <p:ph type="ftr" sz="quarter" idx="3"/>
          </p:nvPr>
        </p:nvSpPr>
        <p:spPr>
          <a:xfrm>
            <a:off x="4038600" y="642992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smtClean="0"/>
              <a:t>jan.kanak@shmu.sk (SHMU)</a:t>
            </a:r>
            <a:endParaRPr lang="it-IT" dirty="0"/>
          </a:p>
        </p:txBody>
      </p:sp>
    </p:spTree>
    <p:extLst>
      <p:ext uri="{BB962C8B-B14F-4D97-AF65-F5344CB8AC3E}">
        <p14:creationId xmlns:p14="http://schemas.microsoft.com/office/powerpoint/2010/main" val="2161651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dt="0"/>
  <p:txStyles>
    <p:titleStyle>
      <a:lvl1pPr algn="ctr"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Jan.kanak@shmu.s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mailto:Silvia.Puca@protezionecivile.it" TargetMode="External"/><Relationship Id="rId5" Type="http://schemas.openxmlformats.org/officeDocument/2006/relationships/hyperlink" Target="mailto:Marco.Petracca@protezionecivile.it" TargetMode="External"/><Relationship Id="rId4" Type="http://schemas.openxmlformats.org/officeDocument/2006/relationships/hyperlink" Target="mailto:Luboslav.Okon@shmu.sk"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4.emf"/><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0.jpe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60.png"/><Relationship Id="rId5" Type="http://schemas.openxmlformats.org/officeDocument/2006/relationships/image" Target="../media/image27.png"/><Relationship Id="rId10" Type="http://schemas.openxmlformats.org/officeDocument/2006/relationships/image" Target="../media/image59.png"/><Relationship Id="rId4" Type="http://schemas.openxmlformats.org/officeDocument/2006/relationships/image" Target="../media/image55.png"/><Relationship Id="rId9" Type="http://schemas.openxmlformats.org/officeDocument/2006/relationships/image" Target="../media/image58.png"/></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1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chart" Target="../charts/chart3.xml"/><Relationship Id="rId4" Type="http://schemas.openxmlformats.org/officeDocument/2006/relationships/chart" Target="../charts/char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76.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emf"/><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em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6.emf"/><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5.png"/><Relationship Id="rId7" Type="http://schemas.openxmlformats.org/officeDocument/2006/relationships/image" Target="../media/image20.em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289F5F-0ECE-B44C-A269-F2F239C4800F}"/>
              </a:ext>
            </a:extLst>
          </p:cNvPr>
          <p:cNvSpPr>
            <a:spLocks noGrp="1"/>
          </p:cNvSpPr>
          <p:nvPr>
            <p:ph type="ctrTitle"/>
          </p:nvPr>
        </p:nvSpPr>
        <p:spPr>
          <a:xfrm>
            <a:off x="914400" y="1069432"/>
            <a:ext cx="10363200" cy="2148169"/>
          </a:xfrm>
        </p:spPr>
        <p:txBody>
          <a:bodyPr/>
          <a:lstStyle/>
          <a:p>
            <a:r>
              <a:rPr lang="en-GB" b="1" dirty="0"/>
              <a:t>H-SAF precipitation products quality assessment and meteorological applications</a:t>
            </a:r>
            <a:endParaRPr lang="it-IT" sz="4000" b="1" dirty="0"/>
          </a:p>
        </p:txBody>
      </p:sp>
      <p:sp>
        <p:nvSpPr>
          <p:cNvPr id="3" name="Sottotitolo 2">
            <a:extLst>
              <a:ext uri="{FF2B5EF4-FFF2-40B4-BE49-F238E27FC236}">
                <a16:creationId xmlns:a16="http://schemas.microsoft.com/office/drawing/2014/main" id="{9CB99296-15BE-A74F-88FC-B7B265CBD30C}"/>
              </a:ext>
            </a:extLst>
          </p:cNvPr>
          <p:cNvSpPr>
            <a:spLocks noGrp="1"/>
          </p:cNvSpPr>
          <p:nvPr>
            <p:ph type="subTitle" idx="1"/>
          </p:nvPr>
        </p:nvSpPr>
        <p:spPr>
          <a:xfrm>
            <a:off x="1828800" y="3786014"/>
            <a:ext cx="8534400" cy="2309986"/>
          </a:xfrm>
        </p:spPr>
        <p:txBody>
          <a:bodyPr>
            <a:normAutofit fontScale="92500" lnSpcReduction="20000"/>
          </a:bodyPr>
          <a:lstStyle/>
          <a:p>
            <a:r>
              <a:rPr lang="it-IT" b="1" dirty="0" smtClean="0">
                <a:solidFill>
                  <a:srgbClr val="0070C0"/>
                </a:solidFill>
              </a:rPr>
              <a:t>J</a:t>
            </a:r>
            <a:r>
              <a:rPr lang="sk-SK" b="1" dirty="0" smtClean="0">
                <a:solidFill>
                  <a:srgbClr val="0070C0"/>
                </a:solidFill>
              </a:rPr>
              <a:t>á</a:t>
            </a:r>
            <a:r>
              <a:rPr lang="it-IT" b="1" dirty="0" smtClean="0">
                <a:solidFill>
                  <a:srgbClr val="0070C0"/>
                </a:solidFill>
              </a:rPr>
              <a:t>n Ka</a:t>
            </a:r>
            <a:r>
              <a:rPr lang="sk-SK" b="1" dirty="0" smtClean="0">
                <a:solidFill>
                  <a:srgbClr val="0070C0"/>
                </a:solidFill>
              </a:rPr>
              <a:t>ňá</a:t>
            </a:r>
            <a:r>
              <a:rPr lang="it-IT" b="1" dirty="0" smtClean="0">
                <a:solidFill>
                  <a:srgbClr val="0070C0"/>
                </a:solidFill>
              </a:rPr>
              <a:t>k</a:t>
            </a:r>
            <a:r>
              <a:rPr lang="sk-SK" b="1" dirty="0" smtClean="0">
                <a:solidFill>
                  <a:srgbClr val="0070C0"/>
                </a:solidFill>
              </a:rPr>
              <a:t>, </a:t>
            </a:r>
            <a:r>
              <a:rPr lang="sk-SK" b="1" dirty="0">
                <a:solidFill>
                  <a:srgbClr val="0070C0"/>
                </a:solidFill>
              </a:rPr>
              <a:t>Ľ</a:t>
            </a:r>
            <a:r>
              <a:rPr lang="sk-SK" b="1" dirty="0" smtClean="0">
                <a:solidFill>
                  <a:srgbClr val="0070C0"/>
                </a:solidFill>
              </a:rPr>
              <a:t>uboslav Okon</a:t>
            </a:r>
            <a:endParaRPr lang="it-IT" b="1" dirty="0">
              <a:solidFill>
                <a:srgbClr val="0070C0"/>
              </a:solidFill>
            </a:endParaRPr>
          </a:p>
          <a:p>
            <a:r>
              <a:rPr lang="it-IT" b="1" dirty="0" smtClean="0">
                <a:solidFill>
                  <a:srgbClr val="0070C0"/>
                </a:solidFill>
              </a:rPr>
              <a:t>SHM</a:t>
            </a:r>
            <a:r>
              <a:rPr lang="sk-SK" b="1" dirty="0" smtClean="0">
                <a:solidFill>
                  <a:srgbClr val="0070C0"/>
                </a:solidFill>
              </a:rPr>
              <a:t>Ú</a:t>
            </a:r>
            <a:r>
              <a:rPr lang="it-IT" b="1" dirty="0" smtClean="0">
                <a:solidFill>
                  <a:srgbClr val="0070C0"/>
                </a:solidFill>
              </a:rPr>
              <a:t> </a:t>
            </a:r>
            <a:r>
              <a:rPr lang="it-IT" b="1" dirty="0">
                <a:solidFill>
                  <a:srgbClr val="0070C0"/>
                </a:solidFill>
              </a:rPr>
              <a:t>(Slovakia)</a:t>
            </a:r>
          </a:p>
          <a:p>
            <a:r>
              <a:rPr lang="it-IT" b="1" dirty="0" smtClean="0">
                <a:solidFill>
                  <a:srgbClr val="0070C0"/>
                </a:solidFill>
              </a:rPr>
              <a:t>Marco </a:t>
            </a:r>
            <a:r>
              <a:rPr lang="it-IT" b="1" dirty="0">
                <a:solidFill>
                  <a:srgbClr val="0070C0"/>
                </a:solidFill>
              </a:rPr>
              <a:t>Petracca, Silvia Puca</a:t>
            </a:r>
          </a:p>
          <a:p>
            <a:r>
              <a:rPr lang="it-IT" b="1" dirty="0">
                <a:solidFill>
                  <a:srgbClr val="0070C0"/>
                </a:solidFill>
              </a:rPr>
              <a:t>DPC (Italy</a:t>
            </a:r>
            <a:r>
              <a:rPr lang="it-IT" b="1" dirty="0" smtClean="0">
                <a:solidFill>
                  <a:srgbClr val="0070C0"/>
                </a:solidFill>
              </a:rPr>
              <a:t>)</a:t>
            </a:r>
          </a:p>
          <a:p>
            <a:endParaRPr lang="it-IT" b="1" dirty="0" smtClean="0">
              <a:solidFill>
                <a:srgbClr val="0070C0"/>
              </a:solidFill>
            </a:endParaRPr>
          </a:p>
          <a:p>
            <a:r>
              <a:rPr lang="it-IT" b="1" dirty="0" smtClean="0">
                <a:solidFill>
                  <a:srgbClr val="0070C0"/>
                </a:solidFill>
                <a:hlinkClick r:id="rId3"/>
              </a:rPr>
              <a:t>Jan.Kanak@shmu.sk</a:t>
            </a:r>
            <a:r>
              <a:rPr lang="it-IT" b="1" dirty="0" smtClean="0">
                <a:solidFill>
                  <a:srgbClr val="0070C0"/>
                </a:solidFill>
              </a:rPr>
              <a:t> </a:t>
            </a:r>
            <a:r>
              <a:rPr lang="it-IT" b="1" dirty="0" smtClean="0">
                <a:solidFill>
                  <a:srgbClr val="0070C0"/>
                </a:solidFill>
                <a:hlinkClick r:id="rId4"/>
              </a:rPr>
              <a:t>Luboslav.Okon@shmu.sk</a:t>
            </a:r>
            <a:endParaRPr lang="it-IT" b="1" dirty="0" smtClean="0">
              <a:solidFill>
                <a:srgbClr val="0070C0"/>
              </a:solidFill>
            </a:endParaRPr>
          </a:p>
          <a:p>
            <a:r>
              <a:rPr lang="it-IT" b="1" dirty="0" smtClean="0">
                <a:solidFill>
                  <a:srgbClr val="0070C0"/>
                </a:solidFill>
                <a:hlinkClick r:id="rId5"/>
              </a:rPr>
              <a:t>Marco.Petracca@protezionecivile.it</a:t>
            </a:r>
            <a:r>
              <a:rPr lang="it-IT" b="1" dirty="0">
                <a:solidFill>
                  <a:srgbClr val="0070C0"/>
                </a:solidFill>
              </a:rPr>
              <a:t> </a:t>
            </a:r>
            <a:r>
              <a:rPr lang="it-IT" b="1" dirty="0" smtClean="0">
                <a:solidFill>
                  <a:srgbClr val="0070C0"/>
                </a:solidFill>
                <a:hlinkClick r:id="rId6"/>
              </a:rPr>
              <a:t>Silvia.Puca@protezionecivile.it</a:t>
            </a:r>
            <a:endParaRPr lang="it-IT" b="1" dirty="0" smtClean="0">
              <a:solidFill>
                <a:srgbClr val="0070C0"/>
              </a:solidFill>
            </a:endParaRPr>
          </a:p>
          <a:p>
            <a:endParaRPr lang="it-IT" b="1" dirty="0" smtClean="0">
              <a:solidFill>
                <a:srgbClr val="0070C0"/>
              </a:solidFill>
            </a:endParaRPr>
          </a:p>
        </p:txBody>
      </p:sp>
      <p:sp>
        <p:nvSpPr>
          <p:cNvPr id="5" name="Rettangolo 4">
            <a:extLst>
              <a:ext uri="{FF2B5EF4-FFF2-40B4-BE49-F238E27FC236}">
                <a16:creationId xmlns:a16="http://schemas.microsoft.com/office/drawing/2014/main" id="{56C02AD0-F714-A249-AC82-CF92305908D2}"/>
              </a:ext>
            </a:extLst>
          </p:cNvPr>
          <p:cNvSpPr/>
          <p:nvPr/>
        </p:nvSpPr>
        <p:spPr>
          <a:xfrm>
            <a:off x="10066939" y="6462910"/>
            <a:ext cx="1123769" cy="369332"/>
          </a:xfrm>
          <a:prstGeom prst="rect">
            <a:avLst/>
          </a:prstGeom>
        </p:spPr>
        <p:txBody>
          <a:bodyPr wrap="none">
            <a:spAutoFit/>
          </a:bodyPr>
          <a:lstStyle/>
          <a:p>
            <a:r>
              <a:rPr lang="sk-SK" i="1" dirty="0" smtClean="0">
                <a:solidFill>
                  <a:srgbClr val="002060"/>
                </a:solidFill>
              </a:rPr>
              <a:t>Ján</a:t>
            </a:r>
            <a:r>
              <a:rPr lang="de-AT" i="1" dirty="0" smtClean="0">
                <a:solidFill>
                  <a:srgbClr val="002060"/>
                </a:solidFill>
              </a:rPr>
              <a:t> </a:t>
            </a:r>
            <a:r>
              <a:rPr lang="sk-SK" i="1" dirty="0" smtClean="0">
                <a:solidFill>
                  <a:srgbClr val="002060"/>
                </a:solidFill>
              </a:rPr>
              <a:t>Kaňák</a:t>
            </a:r>
            <a:endParaRPr lang="it-IT" i="1" dirty="0">
              <a:solidFill>
                <a:srgbClr val="002060"/>
              </a:solidFill>
            </a:endParaRPr>
          </a:p>
        </p:txBody>
      </p:sp>
    </p:spTree>
    <p:extLst>
      <p:ext uri="{BB962C8B-B14F-4D97-AF65-F5344CB8AC3E}">
        <p14:creationId xmlns:p14="http://schemas.microsoft.com/office/powerpoint/2010/main" val="39685209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82576"/>
            <a:ext cx="9144000" cy="509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ĺžnik 3"/>
          <p:cNvSpPr/>
          <p:nvPr/>
        </p:nvSpPr>
        <p:spPr>
          <a:xfrm>
            <a:off x="3048001" y="-438150"/>
            <a:ext cx="6791324" cy="707886"/>
          </a:xfrm>
          <a:prstGeom prst="rect">
            <a:avLst/>
          </a:prstGeom>
        </p:spPr>
        <p:txBody>
          <a:bodyPr wrap="square">
            <a:spAutoFit/>
          </a:bodyPr>
          <a:lstStyle/>
          <a:p>
            <a:r>
              <a:rPr lang="sk-SK" altLang="sk-SK" sz="2000" b="1" dirty="0" err="1" smtClean="0">
                <a:solidFill>
                  <a:srgbClr val="FFFF00"/>
                </a:solidFill>
              </a:rPr>
              <a:t>Work</a:t>
            </a:r>
            <a:r>
              <a:rPr lang="sk-SK" altLang="sk-SK" sz="2000" b="1" dirty="0" smtClean="0">
                <a:solidFill>
                  <a:srgbClr val="FFFF00"/>
                </a:solidFill>
              </a:rPr>
              <a:t> </a:t>
            </a:r>
            <a:r>
              <a:rPr lang="sk-SK" altLang="sk-SK" sz="2000" b="1" dirty="0" err="1" smtClean="0">
                <a:solidFill>
                  <a:srgbClr val="FFFF00"/>
                </a:solidFill>
              </a:rPr>
              <a:t>with</a:t>
            </a:r>
            <a:r>
              <a:rPr lang="sk-SK" altLang="sk-SK" sz="2000" b="1" dirty="0" smtClean="0">
                <a:solidFill>
                  <a:srgbClr val="FFFF00"/>
                </a:solidFill>
              </a:rPr>
              <a:t> </a:t>
            </a:r>
            <a:r>
              <a:rPr lang="sk-SK" altLang="sk-SK" sz="2000" b="1" dirty="0" err="1" smtClean="0">
                <a:solidFill>
                  <a:srgbClr val="FFFF00"/>
                </a:solidFill>
              </a:rPr>
              <a:t>accumulated</a:t>
            </a:r>
            <a:r>
              <a:rPr lang="sk-SK" altLang="sk-SK" sz="2000" b="1" dirty="0" smtClean="0">
                <a:solidFill>
                  <a:srgbClr val="FFFF00"/>
                </a:solidFill>
              </a:rPr>
              <a:t> </a:t>
            </a:r>
            <a:r>
              <a:rPr lang="sk-SK" altLang="sk-SK" sz="2000" b="1" dirty="0" err="1" smtClean="0">
                <a:solidFill>
                  <a:srgbClr val="FFFF00"/>
                </a:solidFill>
              </a:rPr>
              <a:t>precipitation</a:t>
            </a:r>
            <a:r>
              <a:rPr lang="sk-SK" altLang="sk-SK" sz="2000" b="1" dirty="0" smtClean="0">
                <a:solidFill>
                  <a:srgbClr val="FFFF00"/>
                </a:solidFill>
              </a:rPr>
              <a:t> </a:t>
            </a:r>
            <a:r>
              <a:rPr lang="sk-SK" altLang="sk-SK" sz="2000" b="1" dirty="0" err="1" smtClean="0">
                <a:solidFill>
                  <a:srgbClr val="FFFF00"/>
                </a:solidFill>
              </a:rPr>
              <a:t>from</a:t>
            </a:r>
            <a:r>
              <a:rPr lang="sk-SK" altLang="sk-SK" sz="2000" b="1" dirty="0" smtClean="0">
                <a:solidFill>
                  <a:srgbClr val="FFFF00"/>
                </a:solidFill>
              </a:rPr>
              <a:t> </a:t>
            </a:r>
            <a:r>
              <a:rPr lang="sk-SK" altLang="sk-SK" sz="2000" b="1" dirty="0" err="1" smtClean="0">
                <a:solidFill>
                  <a:srgbClr val="FFFF00"/>
                </a:solidFill>
              </a:rPr>
              <a:t>satellite</a:t>
            </a:r>
            <a:r>
              <a:rPr lang="sk-SK" altLang="sk-SK" sz="2000" b="1" dirty="0" smtClean="0">
                <a:solidFill>
                  <a:srgbClr val="FFFF00"/>
                </a:solidFill>
              </a:rPr>
              <a:t>:</a:t>
            </a:r>
          </a:p>
          <a:p>
            <a:r>
              <a:rPr lang="sk-SK" altLang="sk-SK" sz="2000" b="1" dirty="0" err="1" smtClean="0">
                <a:solidFill>
                  <a:srgbClr val="FFFF00"/>
                </a:solidFill>
              </a:rPr>
              <a:t>How</a:t>
            </a:r>
            <a:r>
              <a:rPr lang="sk-SK" altLang="sk-SK" sz="2000" b="1" dirty="0" smtClean="0">
                <a:solidFill>
                  <a:srgbClr val="FFFF00"/>
                </a:solidFill>
              </a:rPr>
              <a:t> to </a:t>
            </a:r>
            <a:r>
              <a:rPr lang="sk-SK" altLang="sk-SK" sz="2000" b="1" dirty="0" err="1" smtClean="0">
                <a:solidFill>
                  <a:srgbClr val="FFFF00"/>
                </a:solidFill>
              </a:rPr>
              <a:t>see</a:t>
            </a:r>
            <a:r>
              <a:rPr lang="sk-SK" altLang="sk-SK" sz="2000" b="1" dirty="0" smtClean="0">
                <a:solidFill>
                  <a:srgbClr val="FFFF00"/>
                </a:solidFill>
              </a:rPr>
              <a:t> </a:t>
            </a:r>
            <a:r>
              <a:rPr lang="sk-SK" altLang="sk-SK" sz="2000" b="1" dirty="0" err="1" smtClean="0">
                <a:solidFill>
                  <a:srgbClr val="FFFF00"/>
                </a:solidFill>
              </a:rPr>
              <a:t>the</a:t>
            </a:r>
            <a:r>
              <a:rPr lang="sk-SK" altLang="sk-SK" sz="2000" b="1" dirty="0" smtClean="0">
                <a:solidFill>
                  <a:srgbClr val="FFFF00"/>
                </a:solidFill>
              </a:rPr>
              <a:t> </a:t>
            </a:r>
            <a:r>
              <a:rPr lang="sk-SK" altLang="sk-SK" sz="2000" b="1" dirty="0" err="1" smtClean="0">
                <a:solidFill>
                  <a:srgbClr val="FFFF00"/>
                </a:solidFill>
              </a:rPr>
              <a:t>difference</a:t>
            </a:r>
            <a:r>
              <a:rPr lang="sk-SK" altLang="sk-SK" sz="2000" b="1" dirty="0" smtClean="0">
                <a:solidFill>
                  <a:srgbClr val="FFFF00"/>
                </a:solidFill>
              </a:rPr>
              <a:t> </a:t>
            </a:r>
            <a:r>
              <a:rPr lang="sk-SK" altLang="sk-SK" sz="2000" b="1" dirty="0" err="1" smtClean="0">
                <a:solidFill>
                  <a:srgbClr val="FFFF00"/>
                </a:solidFill>
              </a:rPr>
              <a:t>between</a:t>
            </a:r>
            <a:r>
              <a:rPr lang="sk-SK" altLang="sk-SK" sz="2000" b="1" dirty="0" smtClean="0">
                <a:solidFill>
                  <a:srgbClr val="FFFF00"/>
                </a:solidFill>
              </a:rPr>
              <a:t> </a:t>
            </a:r>
            <a:r>
              <a:rPr lang="sk-SK" altLang="sk-SK" sz="2000" b="1" dirty="0" err="1" smtClean="0">
                <a:solidFill>
                  <a:srgbClr val="FFFF00"/>
                </a:solidFill>
              </a:rPr>
              <a:t>satellite</a:t>
            </a:r>
            <a:r>
              <a:rPr lang="sk-SK" altLang="sk-SK" sz="2000" b="1" dirty="0">
                <a:solidFill>
                  <a:srgbClr val="FFFF00"/>
                </a:solidFill>
              </a:rPr>
              <a:t> </a:t>
            </a:r>
            <a:r>
              <a:rPr lang="sk-SK" altLang="sk-SK" sz="2000" b="1" dirty="0" smtClean="0">
                <a:solidFill>
                  <a:srgbClr val="FFFF00"/>
                </a:solidFill>
              </a:rPr>
              <a:t>and </a:t>
            </a:r>
            <a:r>
              <a:rPr lang="sk-SK" altLang="sk-SK" sz="2000" b="1" dirty="0" err="1" smtClean="0">
                <a:solidFill>
                  <a:srgbClr val="FFFF00"/>
                </a:solidFill>
              </a:rPr>
              <a:t>groud</a:t>
            </a:r>
            <a:r>
              <a:rPr lang="sk-SK" altLang="sk-SK" sz="2000" b="1" dirty="0" smtClean="0">
                <a:solidFill>
                  <a:srgbClr val="FFFF00"/>
                </a:solidFill>
              </a:rPr>
              <a:t> </a:t>
            </a:r>
            <a:r>
              <a:rPr lang="sk-SK" altLang="sk-SK" sz="2000" b="1" dirty="0" err="1" smtClean="0">
                <a:solidFill>
                  <a:srgbClr val="FFFF00"/>
                </a:solidFill>
              </a:rPr>
              <a:t>data</a:t>
            </a:r>
            <a:r>
              <a:rPr lang="sk-SK" altLang="sk-SK" sz="2000" b="1" dirty="0" smtClean="0">
                <a:solidFill>
                  <a:srgbClr val="FFFF00"/>
                </a:solidFill>
              </a:rPr>
              <a:t>?</a:t>
            </a:r>
            <a:endParaRPr lang="sk-SK" altLang="sk-SK" sz="2000" b="1" dirty="0">
              <a:solidFill>
                <a:srgbClr val="FFFF00"/>
              </a:solidFill>
            </a:endParaRPr>
          </a:p>
        </p:txBody>
      </p:sp>
      <p:sp>
        <p:nvSpPr>
          <p:cNvPr id="5" name="BlokTextu 4"/>
          <p:cNvSpPr txBox="1"/>
          <p:nvPr/>
        </p:nvSpPr>
        <p:spPr>
          <a:xfrm>
            <a:off x="3638436" y="738950"/>
            <a:ext cx="4716356" cy="646331"/>
          </a:xfrm>
          <a:prstGeom prst="rect">
            <a:avLst/>
          </a:prstGeom>
          <a:noFill/>
        </p:spPr>
        <p:txBody>
          <a:bodyPr wrap="none" rtlCol="0">
            <a:spAutoFit/>
          </a:bodyPr>
          <a:lstStyle/>
          <a:p>
            <a:r>
              <a:rPr lang="sk-SK" dirty="0" err="1" smtClean="0"/>
              <a:t>Period</a:t>
            </a:r>
            <a:r>
              <a:rPr lang="sk-SK" dirty="0" smtClean="0"/>
              <a:t> 1.6.2016 – 31.5.2017 Nitra </a:t>
            </a:r>
            <a:r>
              <a:rPr lang="sk-SK" dirty="0" err="1" smtClean="0"/>
              <a:t>river</a:t>
            </a:r>
            <a:r>
              <a:rPr lang="sk-SK" dirty="0" smtClean="0"/>
              <a:t> </a:t>
            </a:r>
            <a:r>
              <a:rPr lang="sk-SK" dirty="0" err="1" smtClean="0"/>
              <a:t>basin</a:t>
            </a:r>
            <a:endParaRPr lang="sk-SK" dirty="0" smtClean="0"/>
          </a:p>
          <a:p>
            <a:r>
              <a:rPr lang="sk-SK" dirty="0" smtClean="0"/>
              <a:t>Radar </a:t>
            </a:r>
            <a:r>
              <a:rPr lang="sk-SK" dirty="0" err="1" smtClean="0"/>
              <a:t>data</a:t>
            </a:r>
            <a:r>
              <a:rPr lang="sk-SK" dirty="0" smtClean="0"/>
              <a:t> </a:t>
            </a:r>
            <a:r>
              <a:rPr lang="sk-SK" b="1" dirty="0" err="1" smtClean="0">
                <a:solidFill>
                  <a:schemeClr val="accent1"/>
                </a:solidFill>
              </a:rPr>
              <a:t>with</a:t>
            </a:r>
            <a:r>
              <a:rPr lang="sk-SK" dirty="0" smtClean="0"/>
              <a:t> </a:t>
            </a:r>
            <a:r>
              <a:rPr lang="sk-SK" dirty="0" err="1" smtClean="0"/>
              <a:t>quality</a:t>
            </a:r>
            <a:r>
              <a:rPr lang="sk-SK" dirty="0" smtClean="0"/>
              <a:t> </a:t>
            </a:r>
            <a:r>
              <a:rPr lang="sk-SK" dirty="0" err="1" smtClean="0"/>
              <a:t>control</a:t>
            </a:r>
            <a:r>
              <a:rPr lang="sk-SK" dirty="0" smtClean="0"/>
              <a:t> and </a:t>
            </a:r>
            <a:r>
              <a:rPr lang="sk-SK" dirty="0" err="1" smtClean="0"/>
              <a:t>corrections</a:t>
            </a:r>
            <a:endParaRPr lang="sk-SK" dirty="0"/>
          </a:p>
        </p:txBody>
      </p:sp>
      <p:sp>
        <p:nvSpPr>
          <p:cNvPr id="6" name="Obdĺžnik 5"/>
          <p:cNvSpPr/>
          <p:nvPr/>
        </p:nvSpPr>
        <p:spPr>
          <a:xfrm>
            <a:off x="1876425" y="828675"/>
            <a:ext cx="1552575" cy="276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Obdĺžnik 6"/>
          <p:cNvSpPr/>
          <p:nvPr/>
        </p:nvSpPr>
        <p:spPr>
          <a:xfrm>
            <a:off x="2581275" y="342901"/>
            <a:ext cx="7029450" cy="4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BlokTextu 4"/>
          <p:cNvSpPr txBox="1">
            <a:spLocks noChangeArrowheads="1"/>
          </p:cNvSpPr>
          <p:nvPr/>
        </p:nvSpPr>
        <p:spPr bwMode="auto">
          <a:xfrm>
            <a:off x="1638299" y="5360989"/>
            <a:ext cx="90201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sk-SK" altLang="sk-SK" dirty="0" smtClean="0"/>
              <a:t>Over </a:t>
            </a:r>
            <a:r>
              <a:rPr lang="sk-SK" altLang="sk-SK" dirty="0" err="1" smtClean="0"/>
              <a:t>versus</a:t>
            </a:r>
            <a:r>
              <a:rPr lang="sk-SK" altLang="sk-SK" dirty="0" smtClean="0"/>
              <a:t> </a:t>
            </a:r>
            <a:r>
              <a:rPr lang="sk-SK" altLang="sk-SK" dirty="0" err="1" smtClean="0"/>
              <a:t>under</a:t>
            </a:r>
            <a:r>
              <a:rPr lang="sk-SK" altLang="sk-SK" dirty="0" smtClean="0"/>
              <a:t> – </a:t>
            </a:r>
            <a:r>
              <a:rPr lang="sk-SK" altLang="sk-SK" dirty="0" err="1" smtClean="0"/>
              <a:t>good</a:t>
            </a:r>
            <a:r>
              <a:rPr lang="sk-SK" altLang="sk-SK" dirty="0" smtClean="0"/>
              <a:t> </a:t>
            </a:r>
            <a:r>
              <a:rPr lang="sk-SK" altLang="sk-SK" dirty="0" err="1" smtClean="0"/>
              <a:t>agreement</a:t>
            </a:r>
            <a:r>
              <a:rPr lang="sk-SK" altLang="sk-SK" dirty="0" smtClean="0"/>
              <a:t> </a:t>
            </a:r>
            <a:r>
              <a:rPr lang="sk-SK" altLang="sk-SK" dirty="0" err="1" smtClean="0"/>
              <a:t>between</a:t>
            </a:r>
            <a:r>
              <a:rPr lang="sk-SK" altLang="sk-SK" dirty="0" smtClean="0"/>
              <a:t> over and </a:t>
            </a:r>
            <a:r>
              <a:rPr lang="sk-SK" altLang="sk-SK" dirty="0" err="1" smtClean="0"/>
              <a:t>under</a:t>
            </a:r>
            <a:r>
              <a:rPr lang="sk-SK" altLang="sk-SK" dirty="0" smtClean="0"/>
              <a:t> </a:t>
            </a:r>
            <a:r>
              <a:rPr lang="sk-SK" altLang="sk-SK" dirty="0" err="1" smtClean="0"/>
              <a:t>estimation</a:t>
            </a:r>
            <a:r>
              <a:rPr lang="sk-SK" altLang="sk-SK" dirty="0" smtClean="0"/>
              <a:t> </a:t>
            </a:r>
            <a:r>
              <a:rPr lang="sk-SK" altLang="sk-SK" dirty="0" err="1" smtClean="0"/>
              <a:t>deviations</a:t>
            </a:r>
            <a:endParaRPr lang="sk-SK" altLang="sk-SK" dirty="0" smtClean="0"/>
          </a:p>
          <a:p>
            <a:r>
              <a:rPr lang="sk-SK" altLang="sk-SK" dirty="0" err="1" smtClean="0"/>
              <a:t>After</a:t>
            </a:r>
            <a:r>
              <a:rPr lang="sk-SK" altLang="sk-SK" dirty="0" smtClean="0"/>
              <a:t> </a:t>
            </a:r>
            <a:r>
              <a:rPr lang="sk-SK" altLang="sk-SK" dirty="0" err="1" smtClean="0"/>
              <a:t>the</a:t>
            </a:r>
            <a:r>
              <a:rPr lang="sk-SK" altLang="sk-SK" dirty="0" smtClean="0"/>
              <a:t> </a:t>
            </a:r>
            <a:r>
              <a:rPr lang="sk-SK" altLang="sk-SK" dirty="0" err="1" smtClean="0"/>
              <a:t>quality</a:t>
            </a:r>
            <a:r>
              <a:rPr lang="sk-SK" altLang="sk-SK" dirty="0" smtClean="0"/>
              <a:t> </a:t>
            </a:r>
            <a:r>
              <a:rPr lang="sk-SK" altLang="sk-SK" dirty="0" err="1" smtClean="0"/>
              <a:t>control</a:t>
            </a:r>
            <a:r>
              <a:rPr lang="sk-SK" altLang="sk-SK" dirty="0" smtClean="0"/>
              <a:t> and </a:t>
            </a:r>
            <a:r>
              <a:rPr lang="sk-SK" altLang="sk-SK" dirty="0" err="1" smtClean="0"/>
              <a:t>correction</a:t>
            </a:r>
            <a:r>
              <a:rPr lang="sk-SK" altLang="sk-SK" dirty="0" smtClean="0"/>
              <a:t> of radar </a:t>
            </a:r>
            <a:r>
              <a:rPr lang="sk-SK" altLang="sk-SK" dirty="0" err="1" smtClean="0"/>
              <a:t>data</a:t>
            </a:r>
            <a:r>
              <a:rPr lang="sk-SK" altLang="sk-SK" dirty="0" smtClean="0"/>
              <a:t>.</a:t>
            </a:r>
          </a:p>
        </p:txBody>
      </p:sp>
      <p:sp>
        <p:nvSpPr>
          <p:cNvPr id="10" name="Obojsmerná zvislá šípka 9"/>
          <p:cNvSpPr/>
          <p:nvPr/>
        </p:nvSpPr>
        <p:spPr>
          <a:xfrm>
            <a:off x="5934075" y="2420800"/>
            <a:ext cx="628650" cy="1024310"/>
          </a:xfrm>
          <a:prstGeom prst="upDownArrow">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11" name="Rovná spojnica 10"/>
          <p:cNvCxnSpPr/>
          <p:nvPr/>
        </p:nvCxnSpPr>
        <p:spPr>
          <a:xfrm>
            <a:off x="1876425" y="2352675"/>
            <a:ext cx="8258175" cy="1905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Rovná spojnica 11"/>
          <p:cNvCxnSpPr/>
          <p:nvPr/>
        </p:nvCxnSpPr>
        <p:spPr>
          <a:xfrm>
            <a:off x="1863118" y="3457950"/>
            <a:ext cx="8258175" cy="1905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5" name="Zástupný objekt pre číslo snímky 14"/>
          <p:cNvSpPr>
            <a:spLocks noGrp="1"/>
          </p:cNvSpPr>
          <p:nvPr>
            <p:ph type="sldNum" sz="quarter" idx="12"/>
          </p:nvPr>
        </p:nvSpPr>
        <p:spPr/>
        <p:txBody>
          <a:bodyPr/>
          <a:lstStyle/>
          <a:p>
            <a:fld id="{15C50341-29A1-497D-86B7-D71D0DD32BE0}" type="slidenum">
              <a:rPr lang="de-AT" smtClean="0"/>
              <a:t>10</a:t>
            </a:fld>
            <a:endParaRPr lang="de-AT"/>
          </a:p>
        </p:txBody>
      </p:sp>
      <p:sp>
        <p:nvSpPr>
          <p:cNvPr id="17" name="Segnaposto piè di pagina 5">
            <a:extLst>
              <a:ext uri="{FF2B5EF4-FFF2-40B4-BE49-F238E27FC236}">
                <a16:creationId xmlns:a16="http://schemas.microsoft.com/office/drawing/2014/main" id="{9DBEC91F-5668-9B4E-BB87-384326BE457A}"/>
              </a:ext>
            </a:extLst>
          </p:cNvPr>
          <p:cNvSpPr>
            <a:spLocks noGrp="1"/>
          </p:cNvSpPr>
          <p:nvPr>
            <p:ph type="ftr" sz="quarter" idx="11"/>
          </p:nvPr>
        </p:nvSpPr>
        <p:spPr>
          <a:xfrm>
            <a:off x="8857502" y="6492875"/>
            <a:ext cx="2422807" cy="365125"/>
          </a:xfrm>
        </p:spPr>
        <p:txBody>
          <a:bodyPr/>
          <a:lstStyle/>
          <a:p>
            <a:r>
              <a:rPr lang="sk-SK" dirty="0" smtClean="0"/>
              <a:t>jan</a:t>
            </a:r>
            <a:r>
              <a:rPr lang="de-AT" dirty="0" smtClean="0"/>
              <a:t>.</a:t>
            </a:r>
            <a:r>
              <a:rPr lang="sk-SK" dirty="0" smtClean="0"/>
              <a:t>kanak</a:t>
            </a:r>
            <a:r>
              <a:rPr lang="de-AT" dirty="0" smtClean="0"/>
              <a:t>@</a:t>
            </a:r>
            <a:r>
              <a:rPr lang="sk-SK" dirty="0" smtClean="0"/>
              <a:t>shmu</a:t>
            </a:r>
            <a:r>
              <a:rPr lang="de-AT" dirty="0" smtClean="0"/>
              <a:t>.</a:t>
            </a:r>
            <a:r>
              <a:rPr lang="sk-SK" dirty="0" smtClean="0"/>
              <a:t>sk</a:t>
            </a:r>
            <a:r>
              <a:rPr lang="de-AT" dirty="0" smtClean="0"/>
              <a:t> (</a:t>
            </a:r>
            <a:r>
              <a:rPr lang="sk-SK" dirty="0" smtClean="0"/>
              <a:t>SHMU</a:t>
            </a:r>
            <a:r>
              <a:rPr lang="de-AT" dirty="0" smtClean="0"/>
              <a:t>)</a:t>
            </a:r>
            <a:endParaRPr lang="de-AT" dirty="0"/>
          </a:p>
        </p:txBody>
      </p:sp>
    </p:spTree>
    <p:extLst>
      <p:ext uri="{BB962C8B-B14F-4D97-AF65-F5344CB8AC3E}">
        <p14:creationId xmlns:p14="http://schemas.microsoft.com/office/powerpoint/2010/main" val="119381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260351"/>
            <a:ext cx="9159875" cy="560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7" name="BlokTextu 5"/>
          <p:cNvSpPr txBox="1">
            <a:spLocks noChangeArrowheads="1"/>
          </p:cNvSpPr>
          <p:nvPr/>
        </p:nvSpPr>
        <p:spPr bwMode="auto">
          <a:xfrm>
            <a:off x="2047082" y="4048125"/>
            <a:ext cx="82564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sk-SK" altLang="sk-SK" dirty="0" err="1" smtClean="0"/>
              <a:t>Deviations</a:t>
            </a:r>
            <a:r>
              <a:rPr lang="sk-SK" altLang="sk-SK" dirty="0" smtClean="0"/>
              <a:t> are </a:t>
            </a:r>
            <a:r>
              <a:rPr lang="sk-SK" altLang="sk-SK" dirty="0" err="1" smtClean="0"/>
              <a:t>ordered</a:t>
            </a:r>
            <a:r>
              <a:rPr lang="sk-SK" altLang="sk-SK" dirty="0" smtClean="0"/>
              <a:t> </a:t>
            </a:r>
            <a:r>
              <a:rPr lang="sk-SK" altLang="sk-SK" dirty="0" err="1" smtClean="0"/>
              <a:t>from</a:t>
            </a:r>
            <a:r>
              <a:rPr lang="sk-SK" altLang="sk-SK" dirty="0" smtClean="0"/>
              <a:t> </a:t>
            </a:r>
            <a:r>
              <a:rPr lang="sk-SK" altLang="sk-SK" dirty="0" err="1" smtClean="0"/>
              <a:t>positive</a:t>
            </a:r>
            <a:r>
              <a:rPr lang="sk-SK" altLang="sk-SK" dirty="0" smtClean="0"/>
              <a:t> to </a:t>
            </a:r>
            <a:r>
              <a:rPr lang="sk-SK" altLang="sk-SK" dirty="0" err="1" smtClean="0"/>
              <a:t>negative</a:t>
            </a:r>
            <a:r>
              <a:rPr lang="sk-SK" altLang="sk-SK" dirty="0" smtClean="0"/>
              <a:t> and </a:t>
            </a:r>
            <a:r>
              <a:rPr lang="sk-SK" altLang="sk-SK" dirty="0" err="1" smtClean="0"/>
              <a:t>according</a:t>
            </a:r>
            <a:r>
              <a:rPr lang="sk-SK" altLang="sk-SK" dirty="0" smtClean="0"/>
              <a:t> </a:t>
            </a:r>
            <a:r>
              <a:rPr lang="sk-SK" altLang="sk-SK" dirty="0" err="1" smtClean="0"/>
              <a:t>the</a:t>
            </a:r>
            <a:r>
              <a:rPr lang="sk-SK" altLang="sk-SK" dirty="0" smtClean="0"/>
              <a:t> </a:t>
            </a:r>
            <a:r>
              <a:rPr lang="sk-SK" altLang="sk-SK" dirty="0" err="1" smtClean="0"/>
              <a:t>deviation</a:t>
            </a:r>
            <a:r>
              <a:rPr lang="sk-SK" altLang="sk-SK" dirty="0" smtClean="0"/>
              <a:t> </a:t>
            </a:r>
            <a:r>
              <a:rPr lang="sk-SK" altLang="sk-SK" dirty="0" err="1" smtClean="0"/>
              <a:t>values</a:t>
            </a:r>
            <a:r>
              <a:rPr lang="sk-SK" altLang="sk-SK" dirty="0" smtClean="0"/>
              <a:t> ...</a:t>
            </a:r>
            <a:endParaRPr lang="sk-SK" altLang="sk-SK" dirty="0"/>
          </a:p>
        </p:txBody>
      </p:sp>
      <p:sp>
        <p:nvSpPr>
          <p:cNvPr id="4" name="Obdĺžnik 3"/>
          <p:cNvSpPr/>
          <p:nvPr/>
        </p:nvSpPr>
        <p:spPr>
          <a:xfrm>
            <a:off x="3048001" y="-438150"/>
            <a:ext cx="6791324" cy="707886"/>
          </a:xfrm>
          <a:prstGeom prst="rect">
            <a:avLst/>
          </a:prstGeom>
        </p:spPr>
        <p:txBody>
          <a:bodyPr wrap="square">
            <a:spAutoFit/>
          </a:bodyPr>
          <a:lstStyle/>
          <a:p>
            <a:r>
              <a:rPr lang="sk-SK" altLang="sk-SK" sz="2000" b="1" dirty="0" err="1" smtClean="0">
                <a:solidFill>
                  <a:srgbClr val="FFFF00"/>
                </a:solidFill>
              </a:rPr>
              <a:t>Work</a:t>
            </a:r>
            <a:r>
              <a:rPr lang="sk-SK" altLang="sk-SK" sz="2000" b="1" dirty="0" smtClean="0">
                <a:solidFill>
                  <a:srgbClr val="FFFF00"/>
                </a:solidFill>
              </a:rPr>
              <a:t> </a:t>
            </a:r>
            <a:r>
              <a:rPr lang="sk-SK" altLang="sk-SK" sz="2000" b="1" dirty="0" err="1" smtClean="0">
                <a:solidFill>
                  <a:srgbClr val="FFFF00"/>
                </a:solidFill>
              </a:rPr>
              <a:t>with</a:t>
            </a:r>
            <a:r>
              <a:rPr lang="sk-SK" altLang="sk-SK" sz="2000" b="1" dirty="0" smtClean="0">
                <a:solidFill>
                  <a:srgbClr val="FFFF00"/>
                </a:solidFill>
              </a:rPr>
              <a:t> </a:t>
            </a:r>
            <a:r>
              <a:rPr lang="sk-SK" altLang="sk-SK" sz="2000" b="1" dirty="0" err="1" smtClean="0">
                <a:solidFill>
                  <a:srgbClr val="FFFF00"/>
                </a:solidFill>
              </a:rPr>
              <a:t>accumulated</a:t>
            </a:r>
            <a:r>
              <a:rPr lang="sk-SK" altLang="sk-SK" sz="2000" b="1" dirty="0" smtClean="0">
                <a:solidFill>
                  <a:srgbClr val="FFFF00"/>
                </a:solidFill>
              </a:rPr>
              <a:t> </a:t>
            </a:r>
            <a:r>
              <a:rPr lang="sk-SK" altLang="sk-SK" sz="2000" b="1" dirty="0" err="1" smtClean="0">
                <a:solidFill>
                  <a:srgbClr val="FFFF00"/>
                </a:solidFill>
              </a:rPr>
              <a:t>precipitation</a:t>
            </a:r>
            <a:r>
              <a:rPr lang="sk-SK" altLang="sk-SK" sz="2000" b="1" dirty="0" smtClean="0">
                <a:solidFill>
                  <a:srgbClr val="FFFF00"/>
                </a:solidFill>
              </a:rPr>
              <a:t> </a:t>
            </a:r>
            <a:r>
              <a:rPr lang="sk-SK" altLang="sk-SK" sz="2000" b="1" dirty="0" err="1" smtClean="0">
                <a:solidFill>
                  <a:srgbClr val="FFFF00"/>
                </a:solidFill>
              </a:rPr>
              <a:t>from</a:t>
            </a:r>
            <a:r>
              <a:rPr lang="sk-SK" altLang="sk-SK" sz="2000" b="1" dirty="0" smtClean="0">
                <a:solidFill>
                  <a:srgbClr val="FFFF00"/>
                </a:solidFill>
              </a:rPr>
              <a:t> </a:t>
            </a:r>
            <a:r>
              <a:rPr lang="sk-SK" altLang="sk-SK" sz="2000" b="1" dirty="0" err="1" smtClean="0">
                <a:solidFill>
                  <a:srgbClr val="FFFF00"/>
                </a:solidFill>
              </a:rPr>
              <a:t>satellite</a:t>
            </a:r>
            <a:r>
              <a:rPr lang="sk-SK" altLang="sk-SK" sz="2000" b="1" dirty="0" smtClean="0">
                <a:solidFill>
                  <a:srgbClr val="FFFF00"/>
                </a:solidFill>
              </a:rPr>
              <a:t>:</a:t>
            </a:r>
          </a:p>
          <a:p>
            <a:r>
              <a:rPr lang="sk-SK" altLang="sk-SK" sz="2000" b="1" dirty="0" err="1" smtClean="0">
                <a:solidFill>
                  <a:srgbClr val="FFFF00"/>
                </a:solidFill>
              </a:rPr>
              <a:t>How</a:t>
            </a:r>
            <a:r>
              <a:rPr lang="sk-SK" altLang="sk-SK" sz="2000" b="1" dirty="0" smtClean="0">
                <a:solidFill>
                  <a:srgbClr val="FFFF00"/>
                </a:solidFill>
              </a:rPr>
              <a:t> to </a:t>
            </a:r>
            <a:r>
              <a:rPr lang="sk-SK" altLang="sk-SK" sz="2000" b="1" dirty="0" err="1" smtClean="0">
                <a:solidFill>
                  <a:srgbClr val="FFFF00"/>
                </a:solidFill>
              </a:rPr>
              <a:t>see</a:t>
            </a:r>
            <a:r>
              <a:rPr lang="sk-SK" altLang="sk-SK" sz="2000" b="1" dirty="0" smtClean="0">
                <a:solidFill>
                  <a:srgbClr val="FFFF00"/>
                </a:solidFill>
              </a:rPr>
              <a:t> </a:t>
            </a:r>
            <a:r>
              <a:rPr lang="sk-SK" altLang="sk-SK" sz="2000" b="1" dirty="0" err="1" smtClean="0">
                <a:solidFill>
                  <a:srgbClr val="FFFF00"/>
                </a:solidFill>
              </a:rPr>
              <a:t>the</a:t>
            </a:r>
            <a:r>
              <a:rPr lang="sk-SK" altLang="sk-SK" sz="2000" b="1" dirty="0" smtClean="0">
                <a:solidFill>
                  <a:srgbClr val="FFFF00"/>
                </a:solidFill>
              </a:rPr>
              <a:t> </a:t>
            </a:r>
            <a:r>
              <a:rPr lang="sk-SK" altLang="sk-SK" sz="2000" b="1" dirty="0" err="1" smtClean="0">
                <a:solidFill>
                  <a:srgbClr val="FFFF00"/>
                </a:solidFill>
              </a:rPr>
              <a:t>difference</a:t>
            </a:r>
            <a:r>
              <a:rPr lang="sk-SK" altLang="sk-SK" sz="2000" b="1" dirty="0" smtClean="0">
                <a:solidFill>
                  <a:srgbClr val="FFFF00"/>
                </a:solidFill>
              </a:rPr>
              <a:t> </a:t>
            </a:r>
            <a:r>
              <a:rPr lang="sk-SK" altLang="sk-SK" sz="2000" b="1" dirty="0" err="1" smtClean="0">
                <a:solidFill>
                  <a:srgbClr val="FFFF00"/>
                </a:solidFill>
              </a:rPr>
              <a:t>between</a:t>
            </a:r>
            <a:r>
              <a:rPr lang="sk-SK" altLang="sk-SK" sz="2000" b="1" dirty="0" smtClean="0">
                <a:solidFill>
                  <a:srgbClr val="FFFF00"/>
                </a:solidFill>
              </a:rPr>
              <a:t> </a:t>
            </a:r>
            <a:r>
              <a:rPr lang="sk-SK" altLang="sk-SK" sz="2000" b="1" dirty="0" err="1" smtClean="0">
                <a:solidFill>
                  <a:srgbClr val="FFFF00"/>
                </a:solidFill>
              </a:rPr>
              <a:t>satellite</a:t>
            </a:r>
            <a:r>
              <a:rPr lang="sk-SK" altLang="sk-SK" sz="2000" b="1" dirty="0">
                <a:solidFill>
                  <a:srgbClr val="FFFF00"/>
                </a:solidFill>
              </a:rPr>
              <a:t> </a:t>
            </a:r>
            <a:r>
              <a:rPr lang="sk-SK" altLang="sk-SK" sz="2000" b="1" dirty="0" smtClean="0">
                <a:solidFill>
                  <a:srgbClr val="FFFF00"/>
                </a:solidFill>
              </a:rPr>
              <a:t>and </a:t>
            </a:r>
            <a:r>
              <a:rPr lang="sk-SK" altLang="sk-SK" sz="2000" b="1" dirty="0" err="1" smtClean="0">
                <a:solidFill>
                  <a:srgbClr val="FFFF00"/>
                </a:solidFill>
              </a:rPr>
              <a:t>groud</a:t>
            </a:r>
            <a:r>
              <a:rPr lang="sk-SK" altLang="sk-SK" sz="2000" b="1" dirty="0" smtClean="0">
                <a:solidFill>
                  <a:srgbClr val="FFFF00"/>
                </a:solidFill>
              </a:rPr>
              <a:t> </a:t>
            </a:r>
            <a:r>
              <a:rPr lang="sk-SK" altLang="sk-SK" sz="2000" b="1" dirty="0" err="1" smtClean="0">
                <a:solidFill>
                  <a:srgbClr val="FFFF00"/>
                </a:solidFill>
              </a:rPr>
              <a:t>data</a:t>
            </a:r>
            <a:r>
              <a:rPr lang="sk-SK" altLang="sk-SK" sz="2000" b="1" dirty="0" smtClean="0">
                <a:solidFill>
                  <a:srgbClr val="FFFF00"/>
                </a:solidFill>
              </a:rPr>
              <a:t>?</a:t>
            </a:r>
            <a:endParaRPr lang="sk-SK" altLang="sk-SK" sz="2000" b="1" dirty="0">
              <a:solidFill>
                <a:srgbClr val="FFFF00"/>
              </a:solidFill>
            </a:endParaRPr>
          </a:p>
        </p:txBody>
      </p:sp>
      <p:sp>
        <p:nvSpPr>
          <p:cNvPr id="5" name="BlokTextu 4"/>
          <p:cNvSpPr txBox="1"/>
          <p:nvPr/>
        </p:nvSpPr>
        <p:spPr>
          <a:xfrm>
            <a:off x="3638436" y="1481900"/>
            <a:ext cx="4935967" cy="646331"/>
          </a:xfrm>
          <a:prstGeom prst="rect">
            <a:avLst/>
          </a:prstGeom>
          <a:noFill/>
        </p:spPr>
        <p:txBody>
          <a:bodyPr wrap="none" rtlCol="0">
            <a:spAutoFit/>
          </a:bodyPr>
          <a:lstStyle/>
          <a:p>
            <a:r>
              <a:rPr lang="sk-SK" dirty="0" err="1" smtClean="0"/>
              <a:t>Period</a:t>
            </a:r>
            <a:r>
              <a:rPr lang="sk-SK" dirty="0" smtClean="0"/>
              <a:t> 1.6.2016 – 31.5.2017 Nitra </a:t>
            </a:r>
            <a:r>
              <a:rPr lang="sk-SK" dirty="0" err="1" smtClean="0"/>
              <a:t>river</a:t>
            </a:r>
            <a:r>
              <a:rPr lang="sk-SK" dirty="0" smtClean="0"/>
              <a:t> </a:t>
            </a:r>
            <a:r>
              <a:rPr lang="sk-SK" dirty="0" err="1" smtClean="0"/>
              <a:t>basin</a:t>
            </a:r>
            <a:endParaRPr lang="sk-SK" dirty="0" smtClean="0"/>
          </a:p>
          <a:p>
            <a:r>
              <a:rPr lang="sk-SK" dirty="0" smtClean="0"/>
              <a:t>Radar </a:t>
            </a:r>
            <a:r>
              <a:rPr lang="sk-SK" dirty="0" err="1" smtClean="0"/>
              <a:t>data</a:t>
            </a:r>
            <a:r>
              <a:rPr lang="sk-SK" dirty="0" smtClean="0"/>
              <a:t> </a:t>
            </a:r>
            <a:r>
              <a:rPr lang="sk-SK" b="1" dirty="0" err="1" smtClean="0">
                <a:solidFill>
                  <a:schemeClr val="accent1"/>
                </a:solidFill>
              </a:rPr>
              <a:t>without</a:t>
            </a:r>
            <a:r>
              <a:rPr lang="sk-SK" dirty="0" smtClean="0"/>
              <a:t> </a:t>
            </a:r>
            <a:r>
              <a:rPr lang="sk-SK" dirty="0" err="1" smtClean="0"/>
              <a:t>quality</a:t>
            </a:r>
            <a:r>
              <a:rPr lang="sk-SK" dirty="0" smtClean="0"/>
              <a:t> </a:t>
            </a:r>
            <a:r>
              <a:rPr lang="sk-SK" dirty="0" err="1" smtClean="0"/>
              <a:t>control</a:t>
            </a:r>
            <a:r>
              <a:rPr lang="sk-SK" dirty="0" smtClean="0"/>
              <a:t> and </a:t>
            </a:r>
            <a:r>
              <a:rPr lang="sk-SK" dirty="0" err="1" smtClean="0"/>
              <a:t>corrections</a:t>
            </a:r>
            <a:endParaRPr lang="sk-SK" dirty="0"/>
          </a:p>
        </p:txBody>
      </p:sp>
      <p:sp>
        <p:nvSpPr>
          <p:cNvPr id="6" name="Obdĺžnik 5"/>
          <p:cNvSpPr/>
          <p:nvPr/>
        </p:nvSpPr>
        <p:spPr>
          <a:xfrm>
            <a:off x="1943100" y="933450"/>
            <a:ext cx="1552575" cy="276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Obdĺžnik 6"/>
          <p:cNvSpPr/>
          <p:nvPr/>
        </p:nvSpPr>
        <p:spPr>
          <a:xfrm>
            <a:off x="2581275" y="342901"/>
            <a:ext cx="7029450" cy="4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 name="BlokTextu 1"/>
          <p:cNvSpPr txBox="1"/>
          <p:nvPr/>
        </p:nvSpPr>
        <p:spPr>
          <a:xfrm>
            <a:off x="2152650" y="2524125"/>
            <a:ext cx="1548437" cy="646331"/>
          </a:xfrm>
          <a:prstGeom prst="rect">
            <a:avLst/>
          </a:prstGeom>
          <a:noFill/>
        </p:spPr>
        <p:txBody>
          <a:bodyPr wrap="none" rtlCol="0">
            <a:spAutoFit/>
          </a:bodyPr>
          <a:lstStyle/>
          <a:p>
            <a:r>
              <a:rPr lang="sk-SK" dirty="0" err="1" smtClean="0"/>
              <a:t>Lower</a:t>
            </a:r>
            <a:r>
              <a:rPr lang="sk-SK" dirty="0" smtClean="0"/>
              <a:t> </a:t>
            </a:r>
            <a:r>
              <a:rPr lang="sk-SK" dirty="0" err="1" smtClean="0"/>
              <a:t>positive</a:t>
            </a:r>
            <a:endParaRPr lang="sk-SK" dirty="0" smtClean="0"/>
          </a:p>
          <a:p>
            <a:r>
              <a:rPr lang="sk-SK" dirty="0" err="1" smtClean="0"/>
              <a:t>deviations</a:t>
            </a:r>
            <a:endParaRPr lang="sk-SK" dirty="0"/>
          </a:p>
        </p:txBody>
      </p:sp>
      <p:sp>
        <p:nvSpPr>
          <p:cNvPr id="9" name="BlokTextu 8"/>
          <p:cNvSpPr txBox="1"/>
          <p:nvPr/>
        </p:nvSpPr>
        <p:spPr>
          <a:xfrm>
            <a:off x="8836506" y="2524125"/>
            <a:ext cx="1658787" cy="646331"/>
          </a:xfrm>
          <a:prstGeom prst="rect">
            <a:avLst/>
          </a:prstGeom>
          <a:noFill/>
        </p:spPr>
        <p:txBody>
          <a:bodyPr wrap="none" rtlCol="0">
            <a:spAutoFit/>
          </a:bodyPr>
          <a:lstStyle/>
          <a:p>
            <a:r>
              <a:rPr lang="sk-SK" dirty="0" err="1" smtClean="0"/>
              <a:t>Higher</a:t>
            </a:r>
            <a:r>
              <a:rPr lang="sk-SK" dirty="0" smtClean="0"/>
              <a:t> </a:t>
            </a:r>
            <a:r>
              <a:rPr lang="sk-SK" dirty="0" err="1" smtClean="0"/>
              <a:t>negative</a:t>
            </a:r>
            <a:endParaRPr lang="sk-SK" dirty="0" smtClean="0"/>
          </a:p>
          <a:p>
            <a:r>
              <a:rPr lang="sk-SK" dirty="0" err="1" smtClean="0"/>
              <a:t>deviations</a:t>
            </a:r>
            <a:endParaRPr lang="sk-SK" dirty="0"/>
          </a:p>
        </p:txBody>
      </p:sp>
      <p:cxnSp>
        <p:nvCxnSpPr>
          <p:cNvPr id="11" name="Rovná spojnica 10"/>
          <p:cNvCxnSpPr/>
          <p:nvPr/>
        </p:nvCxnSpPr>
        <p:spPr>
          <a:xfrm>
            <a:off x="2047082" y="2413186"/>
            <a:ext cx="8258175" cy="1905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Rovná spojnica 11"/>
          <p:cNvCxnSpPr/>
          <p:nvPr/>
        </p:nvCxnSpPr>
        <p:spPr>
          <a:xfrm>
            <a:off x="2047082" y="5096193"/>
            <a:ext cx="8258175" cy="1905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 name="Zástupný objekt pre číslo snímky 2"/>
          <p:cNvSpPr>
            <a:spLocks noGrp="1"/>
          </p:cNvSpPr>
          <p:nvPr>
            <p:ph type="sldNum" sz="quarter" idx="12"/>
          </p:nvPr>
        </p:nvSpPr>
        <p:spPr/>
        <p:txBody>
          <a:bodyPr/>
          <a:lstStyle/>
          <a:p>
            <a:fld id="{15C50341-29A1-497D-86B7-D71D0DD32BE0}" type="slidenum">
              <a:rPr lang="de-AT" smtClean="0"/>
              <a:t>11</a:t>
            </a:fld>
            <a:endParaRPr lang="de-AT"/>
          </a:p>
        </p:txBody>
      </p:sp>
      <p:sp>
        <p:nvSpPr>
          <p:cNvPr id="14" name="Segnaposto piè di pagina 5">
            <a:extLst>
              <a:ext uri="{FF2B5EF4-FFF2-40B4-BE49-F238E27FC236}">
                <a16:creationId xmlns:a16="http://schemas.microsoft.com/office/drawing/2014/main" id="{9DBEC91F-5668-9B4E-BB87-384326BE457A}"/>
              </a:ext>
            </a:extLst>
          </p:cNvPr>
          <p:cNvSpPr>
            <a:spLocks noGrp="1"/>
          </p:cNvSpPr>
          <p:nvPr>
            <p:ph type="ftr" sz="quarter" idx="11"/>
          </p:nvPr>
        </p:nvSpPr>
        <p:spPr>
          <a:xfrm>
            <a:off x="8857502" y="6492875"/>
            <a:ext cx="2422807" cy="365125"/>
          </a:xfrm>
        </p:spPr>
        <p:txBody>
          <a:bodyPr/>
          <a:lstStyle/>
          <a:p>
            <a:r>
              <a:rPr lang="sk-SK" dirty="0" smtClean="0"/>
              <a:t>jan</a:t>
            </a:r>
            <a:r>
              <a:rPr lang="de-AT" dirty="0" smtClean="0"/>
              <a:t>.</a:t>
            </a:r>
            <a:r>
              <a:rPr lang="sk-SK" dirty="0" smtClean="0"/>
              <a:t>kanak</a:t>
            </a:r>
            <a:r>
              <a:rPr lang="de-AT" dirty="0" smtClean="0"/>
              <a:t>@</a:t>
            </a:r>
            <a:r>
              <a:rPr lang="sk-SK" dirty="0" smtClean="0"/>
              <a:t>shmu</a:t>
            </a:r>
            <a:r>
              <a:rPr lang="de-AT" dirty="0" smtClean="0"/>
              <a:t>.</a:t>
            </a:r>
            <a:r>
              <a:rPr lang="sk-SK" dirty="0" smtClean="0"/>
              <a:t>sk</a:t>
            </a:r>
            <a:r>
              <a:rPr lang="de-AT" dirty="0" smtClean="0"/>
              <a:t> (</a:t>
            </a:r>
            <a:r>
              <a:rPr lang="sk-SK" dirty="0" smtClean="0"/>
              <a:t>SHMU</a:t>
            </a:r>
            <a:r>
              <a:rPr lang="de-AT" dirty="0" smtClean="0"/>
              <a:t>)</a:t>
            </a:r>
            <a:endParaRPr lang="de-AT" dirty="0"/>
          </a:p>
        </p:txBody>
      </p:sp>
    </p:spTree>
    <p:extLst>
      <p:ext uri="{BB962C8B-B14F-4D97-AF65-F5344CB8AC3E}">
        <p14:creationId xmlns:p14="http://schemas.microsoft.com/office/powerpoint/2010/main" val="75515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258763"/>
            <a:ext cx="9161463" cy="560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BlokTextu 5"/>
          <p:cNvSpPr txBox="1">
            <a:spLocks noChangeArrowheads="1"/>
          </p:cNvSpPr>
          <p:nvPr/>
        </p:nvSpPr>
        <p:spPr bwMode="auto">
          <a:xfrm>
            <a:off x="2047082" y="4048125"/>
            <a:ext cx="82564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sk-SK" altLang="sk-SK" dirty="0" err="1" smtClean="0"/>
              <a:t>Deviations</a:t>
            </a:r>
            <a:r>
              <a:rPr lang="sk-SK" altLang="sk-SK" dirty="0" smtClean="0"/>
              <a:t> are </a:t>
            </a:r>
            <a:r>
              <a:rPr lang="sk-SK" altLang="sk-SK" dirty="0" err="1" smtClean="0"/>
              <a:t>ordered</a:t>
            </a:r>
            <a:r>
              <a:rPr lang="sk-SK" altLang="sk-SK" dirty="0" smtClean="0"/>
              <a:t> </a:t>
            </a:r>
            <a:r>
              <a:rPr lang="sk-SK" altLang="sk-SK" dirty="0" err="1" smtClean="0"/>
              <a:t>from</a:t>
            </a:r>
            <a:r>
              <a:rPr lang="sk-SK" altLang="sk-SK" dirty="0" smtClean="0"/>
              <a:t> </a:t>
            </a:r>
            <a:r>
              <a:rPr lang="sk-SK" altLang="sk-SK" dirty="0" err="1" smtClean="0"/>
              <a:t>positive</a:t>
            </a:r>
            <a:r>
              <a:rPr lang="sk-SK" altLang="sk-SK" dirty="0" smtClean="0"/>
              <a:t> to </a:t>
            </a:r>
            <a:r>
              <a:rPr lang="sk-SK" altLang="sk-SK" dirty="0" err="1" smtClean="0"/>
              <a:t>negative</a:t>
            </a:r>
            <a:r>
              <a:rPr lang="sk-SK" altLang="sk-SK" dirty="0" smtClean="0"/>
              <a:t> and </a:t>
            </a:r>
            <a:r>
              <a:rPr lang="sk-SK" altLang="sk-SK" dirty="0" err="1" smtClean="0"/>
              <a:t>according</a:t>
            </a:r>
            <a:r>
              <a:rPr lang="sk-SK" altLang="sk-SK" dirty="0" smtClean="0"/>
              <a:t> </a:t>
            </a:r>
            <a:r>
              <a:rPr lang="sk-SK" altLang="sk-SK" dirty="0" err="1" smtClean="0"/>
              <a:t>the</a:t>
            </a:r>
            <a:r>
              <a:rPr lang="sk-SK" altLang="sk-SK" dirty="0" smtClean="0"/>
              <a:t> </a:t>
            </a:r>
            <a:r>
              <a:rPr lang="sk-SK" altLang="sk-SK" dirty="0" err="1" smtClean="0"/>
              <a:t>deviation</a:t>
            </a:r>
            <a:r>
              <a:rPr lang="sk-SK" altLang="sk-SK" dirty="0" smtClean="0"/>
              <a:t> </a:t>
            </a:r>
            <a:r>
              <a:rPr lang="sk-SK" altLang="sk-SK" dirty="0" err="1" smtClean="0"/>
              <a:t>values</a:t>
            </a:r>
            <a:r>
              <a:rPr lang="sk-SK" altLang="sk-SK" dirty="0" smtClean="0"/>
              <a:t> ...</a:t>
            </a:r>
            <a:endParaRPr lang="sk-SK" altLang="sk-SK" dirty="0"/>
          </a:p>
        </p:txBody>
      </p:sp>
      <p:sp>
        <p:nvSpPr>
          <p:cNvPr id="5" name="Obdĺžnik 4"/>
          <p:cNvSpPr/>
          <p:nvPr/>
        </p:nvSpPr>
        <p:spPr>
          <a:xfrm>
            <a:off x="3048001" y="-438150"/>
            <a:ext cx="6791324" cy="707886"/>
          </a:xfrm>
          <a:prstGeom prst="rect">
            <a:avLst/>
          </a:prstGeom>
        </p:spPr>
        <p:txBody>
          <a:bodyPr wrap="square">
            <a:spAutoFit/>
          </a:bodyPr>
          <a:lstStyle/>
          <a:p>
            <a:r>
              <a:rPr lang="sk-SK" altLang="sk-SK" sz="2000" b="1" dirty="0" err="1" smtClean="0">
                <a:solidFill>
                  <a:srgbClr val="FFFF00"/>
                </a:solidFill>
              </a:rPr>
              <a:t>Work</a:t>
            </a:r>
            <a:r>
              <a:rPr lang="sk-SK" altLang="sk-SK" sz="2000" b="1" dirty="0" smtClean="0">
                <a:solidFill>
                  <a:srgbClr val="FFFF00"/>
                </a:solidFill>
              </a:rPr>
              <a:t> </a:t>
            </a:r>
            <a:r>
              <a:rPr lang="sk-SK" altLang="sk-SK" sz="2000" b="1" dirty="0" err="1" smtClean="0">
                <a:solidFill>
                  <a:srgbClr val="FFFF00"/>
                </a:solidFill>
              </a:rPr>
              <a:t>with</a:t>
            </a:r>
            <a:r>
              <a:rPr lang="sk-SK" altLang="sk-SK" sz="2000" b="1" dirty="0" smtClean="0">
                <a:solidFill>
                  <a:srgbClr val="FFFF00"/>
                </a:solidFill>
              </a:rPr>
              <a:t> </a:t>
            </a:r>
            <a:r>
              <a:rPr lang="sk-SK" altLang="sk-SK" sz="2000" b="1" dirty="0" err="1" smtClean="0">
                <a:solidFill>
                  <a:srgbClr val="FFFF00"/>
                </a:solidFill>
              </a:rPr>
              <a:t>accumulated</a:t>
            </a:r>
            <a:r>
              <a:rPr lang="sk-SK" altLang="sk-SK" sz="2000" b="1" dirty="0" smtClean="0">
                <a:solidFill>
                  <a:srgbClr val="FFFF00"/>
                </a:solidFill>
              </a:rPr>
              <a:t> </a:t>
            </a:r>
            <a:r>
              <a:rPr lang="sk-SK" altLang="sk-SK" sz="2000" b="1" dirty="0" err="1" smtClean="0">
                <a:solidFill>
                  <a:srgbClr val="FFFF00"/>
                </a:solidFill>
              </a:rPr>
              <a:t>precipitation</a:t>
            </a:r>
            <a:r>
              <a:rPr lang="sk-SK" altLang="sk-SK" sz="2000" b="1" dirty="0" smtClean="0">
                <a:solidFill>
                  <a:srgbClr val="FFFF00"/>
                </a:solidFill>
              </a:rPr>
              <a:t> </a:t>
            </a:r>
            <a:r>
              <a:rPr lang="sk-SK" altLang="sk-SK" sz="2000" b="1" dirty="0" err="1" smtClean="0">
                <a:solidFill>
                  <a:srgbClr val="FFFF00"/>
                </a:solidFill>
              </a:rPr>
              <a:t>from</a:t>
            </a:r>
            <a:r>
              <a:rPr lang="sk-SK" altLang="sk-SK" sz="2000" b="1" dirty="0" smtClean="0">
                <a:solidFill>
                  <a:srgbClr val="FFFF00"/>
                </a:solidFill>
              </a:rPr>
              <a:t> </a:t>
            </a:r>
            <a:r>
              <a:rPr lang="sk-SK" altLang="sk-SK" sz="2000" b="1" dirty="0" err="1" smtClean="0">
                <a:solidFill>
                  <a:srgbClr val="FFFF00"/>
                </a:solidFill>
              </a:rPr>
              <a:t>satellite</a:t>
            </a:r>
            <a:r>
              <a:rPr lang="sk-SK" altLang="sk-SK" sz="2000" b="1" dirty="0" smtClean="0">
                <a:solidFill>
                  <a:srgbClr val="FFFF00"/>
                </a:solidFill>
              </a:rPr>
              <a:t>:</a:t>
            </a:r>
          </a:p>
          <a:p>
            <a:r>
              <a:rPr lang="sk-SK" altLang="sk-SK" sz="2000" b="1" dirty="0" err="1" smtClean="0">
                <a:solidFill>
                  <a:srgbClr val="FFFF00"/>
                </a:solidFill>
              </a:rPr>
              <a:t>How</a:t>
            </a:r>
            <a:r>
              <a:rPr lang="sk-SK" altLang="sk-SK" sz="2000" b="1" dirty="0" smtClean="0">
                <a:solidFill>
                  <a:srgbClr val="FFFF00"/>
                </a:solidFill>
              </a:rPr>
              <a:t> to </a:t>
            </a:r>
            <a:r>
              <a:rPr lang="sk-SK" altLang="sk-SK" sz="2000" b="1" dirty="0" err="1" smtClean="0">
                <a:solidFill>
                  <a:srgbClr val="FFFF00"/>
                </a:solidFill>
              </a:rPr>
              <a:t>see</a:t>
            </a:r>
            <a:r>
              <a:rPr lang="sk-SK" altLang="sk-SK" sz="2000" b="1" dirty="0" smtClean="0">
                <a:solidFill>
                  <a:srgbClr val="FFFF00"/>
                </a:solidFill>
              </a:rPr>
              <a:t> </a:t>
            </a:r>
            <a:r>
              <a:rPr lang="sk-SK" altLang="sk-SK" sz="2000" b="1" dirty="0" err="1" smtClean="0">
                <a:solidFill>
                  <a:srgbClr val="FFFF00"/>
                </a:solidFill>
              </a:rPr>
              <a:t>the</a:t>
            </a:r>
            <a:r>
              <a:rPr lang="sk-SK" altLang="sk-SK" sz="2000" b="1" dirty="0" smtClean="0">
                <a:solidFill>
                  <a:srgbClr val="FFFF00"/>
                </a:solidFill>
              </a:rPr>
              <a:t> </a:t>
            </a:r>
            <a:r>
              <a:rPr lang="sk-SK" altLang="sk-SK" sz="2000" b="1" dirty="0" err="1" smtClean="0">
                <a:solidFill>
                  <a:srgbClr val="FFFF00"/>
                </a:solidFill>
              </a:rPr>
              <a:t>difference</a:t>
            </a:r>
            <a:r>
              <a:rPr lang="sk-SK" altLang="sk-SK" sz="2000" b="1" dirty="0" smtClean="0">
                <a:solidFill>
                  <a:srgbClr val="FFFF00"/>
                </a:solidFill>
              </a:rPr>
              <a:t> </a:t>
            </a:r>
            <a:r>
              <a:rPr lang="sk-SK" altLang="sk-SK" sz="2000" b="1" dirty="0" err="1" smtClean="0">
                <a:solidFill>
                  <a:srgbClr val="FFFF00"/>
                </a:solidFill>
              </a:rPr>
              <a:t>between</a:t>
            </a:r>
            <a:r>
              <a:rPr lang="sk-SK" altLang="sk-SK" sz="2000" b="1" dirty="0" smtClean="0">
                <a:solidFill>
                  <a:srgbClr val="FFFF00"/>
                </a:solidFill>
              </a:rPr>
              <a:t> </a:t>
            </a:r>
            <a:r>
              <a:rPr lang="sk-SK" altLang="sk-SK" sz="2000" b="1" dirty="0" err="1" smtClean="0">
                <a:solidFill>
                  <a:srgbClr val="FFFF00"/>
                </a:solidFill>
              </a:rPr>
              <a:t>satellite</a:t>
            </a:r>
            <a:r>
              <a:rPr lang="sk-SK" altLang="sk-SK" sz="2000" b="1" dirty="0">
                <a:solidFill>
                  <a:srgbClr val="FFFF00"/>
                </a:solidFill>
              </a:rPr>
              <a:t> </a:t>
            </a:r>
            <a:r>
              <a:rPr lang="sk-SK" altLang="sk-SK" sz="2000" b="1" dirty="0" smtClean="0">
                <a:solidFill>
                  <a:srgbClr val="FFFF00"/>
                </a:solidFill>
              </a:rPr>
              <a:t>and </a:t>
            </a:r>
            <a:r>
              <a:rPr lang="sk-SK" altLang="sk-SK" sz="2000" b="1" dirty="0" err="1" smtClean="0">
                <a:solidFill>
                  <a:srgbClr val="FFFF00"/>
                </a:solidFill>
              </a:rPr>
              <a:t>groud</a:t>
            </a:r>
            <a:r>
              <a:rPr lang="sk-SK" altLang="sk-SK" sz="2000" b="1" dirty="0" smtClean="0">
                <a:solidFill>
                  <a:srgbClr val="FFFF00"/>
                </a:solidFill>
              </a:rPr>
              <a:t> </a:t>
            </a:r>
            <a:r>
              <a:rPr lang="sk-SK" altLang="sk-SK" sz="2000" b="1" dirty="0" err="1" smtClean="0">
                <a:solidFill>
                  <a:srgbClr val="FFFF00"/>
                </a:solidFill>
              </a:rPr>
              <a:t>data</a:t>
            </a:r>
            <a:r>
              <a:rPr lang="sk-SK" altLang="sk-SK" sz="2000" b="1" dirty="0" smtClean="0">
                <a:solidFill>
                  <a:srgbClr val="FFFF00"/>
                </a:solidFill>
              </a:rPr>
              <a:t>?</a:t>
            </a:r>
            <a:endParaRPr lang="sk-SK" altLang="sk-SK" sz="2000" b="1" dirty="0">
              <a:solidFill>
                <a:srgbClr val="FFFF00"/>
              </a:solidFill>
            </a:endParaRPr>
          </a:p>
        </p:txBody>
      </p:sp>
      <p:sp>
        <p:nvSpPr>
          <p:cNvPr id="6" name="BlokTextu 5"/>
          <p:cNvSpPr txBox="1"/>
          <p:nvPr/>
        </p:nvSpPr>
        <p:spPr>
          <a:xfrm>
            <a:off x="3638436" y="1481900"/>
            <a:ext cx="4732386" cy="646331"/>
          </a:xfrm>
          <a:prstGeom prst="rect">
            <a:avLst/>
          </a:prstGeom>
          <a:noFill/>
        </p:spPr>
        <p:txBody>
          <a:bodyPr wrap="none" rtlCol="0">
            <a:spAutoFit/>
          </a:bodyPr>
          <a:lstStyle/>
          <a:p>
            <a:r>
              <a:rPr lang="sk-SK" dirty="0" err="1" smtClean="0"/>
              <a:t>Period</a:t>
            </a:r>
            <a:r>
              <a:rPr lang="sk-SK" dirty="0" smtClean="0"/>
              <a:t> 1.6.2016 – 31.5.2017 Nitra </a:t>
            </a:r>
            <a:r>
              <a:rPr lang="sk-SK" dirty="0" err="1" smtClean="0"/>
              <a:t>river</a:t>
            </a:r>
            <a:r>
              <a:rPr lang="sk-SK" dirty="0" smtClean="0"/>
              <a:t> </a:t>
            </a:r>
            <a:r>
              <a:rPr lang="sk-SK" dirty="0" err="1" smtClean="0"/>
              <a:t>basin</a:t>
            </a:r>
            <a:endParaRPr lang="sk-SK" dirty="0" smtClean="0"/>
          </a:p>
          <a:p>
            <a:r>
              <a:rPr lang="sk-SK" dirty="0" smtClean="0"/>
              <a:t>Radar </a:t>
            </a:r>
            <a:r>
              <a:rPr lang="sk-SK" dirty="0" err="1" smtClean="0"/>
              <a:t>data</a:t>
            </a:r>
            <a:r>
              <a:rPr lang="sk-SK" dirty="0" smtClean="0"/>
              <a:t> </a:t>
            </a:r>
            <a:r>
              <a:rPr lang="sk-SK" b="1" dirty="0" err="1" smtClean="0">
                <a:solidFill>
                  <a:schemeClr val="accent1"/>
                </a:solidFill>
              </a:rPr>
              <a:t>with</a:t>
            </a:r>
            <a:r>
              <a:rPr lang="sk-SK" dirty="0" smtClean="0"/>
              <a:t> </a:t>
            </a:r>
            <a:r>
              <a:rPr lang="sk-SK" dirty="0" err="1" smtClean="0"/>
              <a:t>quality</a:t>
            </a:r>
            <a:r>
              <a:rPr lang="sk-SK" dirty="0" smtClean="0"/>
              <a:t> </a:t>
            </a:r>
            <a:r>
              <a:rPr lang="sk-SK" dirty="0" err="1" smtClean="0"/>
              <a:t>control</a:t>
            </a:r>
            <a:r>
              <a:rPr lang="sk-SK" dirty="0" smtClean="0"/>
              <a:t> and </a:t>
            </a:r>
            <a:r>
              <a:rPr lang="sk-SK" dirty="0" err="1" smtClean="0"/>
              <a:t>corrections</a:t>
            </a:r>
            <a:endParaRPr lang="sk-SK" dirty="0"/>
          </a:p>
        </p:txBody>
      </p:sp>
      <p:sp>
        <p:nvSpPr>
          <p:cNvPr id="7" name="Obdĺžnik 6"/>
          <p:cNvSpPr/>
          <p:nvPr/>
        </p:nvSpPr>
        <p:spPr>
          <a:xfrm>
            <a:off x="1943100" y="933450"/>
            <a:ext cx="1552575" cy="276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BlokTextu 7"/>
          <p:cNvSpPr txBox="1"/>
          <p:nvPr/>
        </p:nvSpPr>
        <p:spPr>
          <a:xfrm>
            <a:off x="2533650" y="2609850"/>
            <a:ext cx="7774885" cy="646331"/>
          </a:xfrm>
          <a:prstGeom prst="rect">
            <a:avLst/>
          </a:prstGeom>
          <a:noFill/>
        </p:spPr>
        <p:txBody>
          <a:bodyPr wrap="none" rtlCol="0">
            <a:spAutoFit/>
          </a:bodyPr>
          <a:lstStyle/>
          <a:p>
            <a:pPr algn="ctr"/>
            <a:r>
              <a:rPr lang="sk-SK" dirty="0" err="1" smtClean="0"/>
              <a:t>Positive</a:t>
            </a:r>
            <a:r>
              <a:rPr lang="sk-SK" dirty="0"/>
              <a:t> </a:t>
            </a:r>
            <a:r>
              <a:rPr lang="sk-SK" dirty="0" smtClean="0"/>
              <a:t>and </a:t>
            </a:r>
            <a:r>
              <a:rPr lang="sk-SK" dirty="0" err="1" smtClean="0"/>
              <a:t>negative</a:t>
            </a:r>
            <a:r>
              <a:rPr lang="sk-SK" dirty="0" smtClean="0"/>
              <a:t> </a:t>
            </a:r>
            <a:r>
              <a:rPr lang="sk-SK" dirty="0" err="1" smtClean="0"/>
              <a:t>deviations</a:t>
            </a:r>
            <a:r>
              <a:rPr lang="sk-SK" dirty="0" smtClean="0"/>
              <a:t> </a:t>
            </a:r>
            <a:r>
              <a:rPr lang="sk-SK" dirty="0" err="1" smtClean="0"/>
              <a:t>became</a:t>
            </a:r>
            <a:r>
              <a:rPr lang="sk-SK" dirty="0" smtClean="0"/>
              <a:t> </a:t>
            </a:r>
            <a:r>
              <a:rPr lang="sk-SK" dirty="0" err="1" smtClean="0"/>
              <a:t>equivalent</a:t>
            </a:r>
            <a:r>
              <a:rPr lang="sk-SK" dirty="0" smtClean="0"/>
              <a:t>, radar </a:t>
            </a:r>
            <a:r>
              <a:rPr lang="sk-SK" dirty="0" err="1" smtClean="0"/>
              <a:t>data</a:t>
            </a:r>
            <a:r>
              <a:rPr lang="sk-SK" dirty="0" smtClean="0"/>
              <a:t> fit </a:t>
            </a:r>
            <a:r>
              <a:rPr lang="sk-SK" dirty="0" err="1" smtClean="0"/>
              <a:t>realistic</a:t>
            </a:r>
            <a:r>
              <a:rPr lang="sk-SK" dirty="0" smtClean="0"/>
              <a:t> </a:t>
            </a:r>
            <a:r>
              <a:rPr lang="sk-SK" dirty="0" err="1" smtClean="0"/>
              <a:t>values</a:t>
            </a:r>
            <a:endParaRPr lang="sk-SK" dirty="0"/>
          </a:p>
          <a:p>
            <a:pPr algn="ctr"/>
            <a:r>
              <a:rPr lang="sk-SK" dirty="0" smtClean="0"/>
              <a:t>and </a:t>
            </a:r>
            <a:r>
              <a:rPr lang="sk-SK" dirty="0" err="1" smtClean="0"/>
              <a:t>showing</a:t>
            </a:r>
            <a:r>
              <a:rPr lang="sk-SK" dirty="0" smtClean="0"/>
              <a:t> </a:t>
            </a:r>
            <a:r>
              <a:rPr lang="sk-SK" dirty="0" err="1" smtClean="0"/>
              <a:t>that</a:t>
            </a:r>
            <a:r>
              <a:rPr lang="sk-SK" dirty="0" smtClean="0"/>
              <a:t> </a:t>
            </a:r>
            <a:r>
              <a:rPr lang="sk-SK" dirty="0" err="1" smtClean="0"/>
              <a:t>satellite</a:t>
            </a:r>
            <a:r>
              <a:rPr lang="sk-SK" dirty="0" smtClean="0"/>
              <a:t> </a:t>
            </a:r>
            <a:r>
              <a:rPr lang="sk-SK" dirty="0" err="1" smtClean="0"/>
              <a:t>data</a:t>
            </a:r>
            <a:r>
              <a:rPr lang="sk-SK" dirty="0" smtClean="0"/>
              <a:t> are </a:t>
            </a:r>
            <a:r>
              <a:rPr lang="sk-SK" dirty="0" err="1" smtClean="0"/>
              <a:t>realistic</a:t>
            </a:r>
            <a:endParaRPr lang="sk-SK" dirty="0"/>
          </a:p>
        </p:txBody>
      </p:sp>
      <p:sp>
        <p:nvSpPr>
          <p:cNvPr id="10" name="Obdĺžnik 9"/>
          <p:cNvSpPr/>
          <p:nvPr/>
        </p:nvSpPr>
        <p:spPr>
          <a:xfrm>
            <a:off x="2581275" y="342901"/>
            <a:ext cx="7029450" cy="4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11" name="Rovná spojnica 10"/>
          <p:cNvCxnSpPr/>
          <p:nvPr/>
        </p:nvCxnSpPr>
        <p:spPr>
          <a:xfrm>
            <a:off x="2047082" y="2636050"/>
            <a:ext cx="8258175" cy="1905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Rovná spojnica 11"/>
          <p:cNvCxnSpPr/>
          <p:nvPr/>
        </p:nvCxnSpPr>
        <p:spPr>
          <a:xfrm>
            <a:off x="2050360" y="3783050"/>
            <a:ext cx="8258175" cy="1905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 name="Zástupný objekt pre číslo snímky 1"/>
          <p:cNvSpPr>
            <a:spLocks noGrp="1"/>
          </p:cNvSpPr>
          <p:nvPr>
            <p:ph type="sldNum" sz="quarter" idx="12"/>
          </p:nvPr>
        </p:nvSpPr>
        <p:spPr/>
        <p:txBody>
          <a:bodyPr/>
          <a:lstStyle/>
          <a:p>
            <a:fld id="{15C50341-29A1-497D-86B7-D71D0DD32BE0}" type="slidenum">
              <a:rPr lang="de-AT" smtClean="0"/>
              <a:t>12</a:t>
            </a:fld>
            <a:endParaRPr lang="de-AT"/>
          </a:p>
        </p:txBody>
      </p:sp>
      <p:sp>
        <p:nvSpPr>
          <p:cNvPr id="13" name="Segnaposto piè di pagina 5">
            <a:extLst>
              <a:ext uri="{FF2B5EF4-FFF2-40B4-BE49-F238E27FC236}">
                <a16:creationId xmlns:a16="http://schemas.microsoft.com/office/drawing/2014/main" id="{9DBEC91F-5668-9B4E-BB87-384326BE457A}"/>
              </a:ext>
            </a:extLst>
          </p:cNvPr>
          <p:cNvSpPr>
            <a:spLocks noGrp="1"/>
          </p:cNvSpPr>
          <p:nvPr>
            <p:ph type="ftr" sz="quarter" idx="11"/>
          </p:nvPr>
        </p:nvSpPr>
        <p:spPr>
          <a:xfrm>
            <a:off x="8857502" y="6492875"/>
            <a:ext cx="2422807" cy="365125"/>
          </a:xfrm>
        </p:spPr>
        <p:txBody>
          <a:bodyPr/>
          <a:lstStyle/>
          <a:p>
            <a:r>
              <a:rPr lang="sk-SK" dirty="0" smtClean="0"/>
              <a:t>jan</a:t>
            </a:r>
            <a:r>
              <a:rPr lang="de-AT" dirty="0" smtClean="0"/>
              <a:t>.</a:t>
            </a:r>
            <a:r>
              <a:rPr lang="sk-SK" dirty="0" smtClean="0"/>
              <a:t>kanak</a:t>
            </a:r>
            <a:r>
              <a:rPr lang="de-AT" dirty="0" smtClean="0"/>
              <a:t>@</a:t>
            </a:r>
            <a:r>
              <a:rPr lang="sk-SK" dirty="0" smtClean="0"/>
              <a:t>shmu</a:t>
            </a:r>
            <a:r>
              <a:rPr lang="de-AT" dirty="0" smtClean="0"/>
              <a:t>.</a:t>
            </a:r>
            <a:r>
              <a:rPr lang="sk-SK" dirty="0" smtClean="0"/>
              <a:t>sk</a:t>
            </a:r>
            <a:r>
              <a:rPr lang="de-AT" dirty="0" smtClean="0"/>
              <a:t> (</a:t>
            </a:r>
            <a:r>
              <a:rPr lang="sk-SK" dirty="0" smtClean="0"/>
              <a:t>SHMU</a:t>
            </a:r>
            <a:r>
              <a:rPr lang="de-AT" dirty="0" smtClean="0"/>
              <a:t>)</a:t>
            </a:r>
            <a:endParaRPr lang="de-AT" dirty="0"/>
          </a:p>
        </p:txBody>
      </p:sp>
    </p:spTree>
    <p:extLst>
      <p:ext uri="{BB962C8B-B14F-4D97-AF65-F5344CB8AC3E}">
        <p14:creationId xmlns:p14="http://schemas.microsoft.com/office/powerpoint/2010/main" val="113148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98469BF1-C904-DE4E-B58B-F55C8221D5F0}"/>
              </a:ext>
            </a:extLst>
          </p:cNvPr>
          <p:cNvSpPr>
            <a:spLocks noGrp="1"/>
          </p:cNvSpPr>
          <p:nvPr>
            <p:ph type="sldNum" sz="quarter" idx="12"/>
          </p:nvPr>
        </p:nvSpPr>
        <p:spPr/>
        <p:txBody>
          <a:bodyPr/>
          <a:lstStyle/>
          <a:p>
            <a:fld id="{15C50341-29A1-497D-86B7-D71D0DD32BE0}" type="slidenum">
              <a:rPr lang="de-AT" smtClean="0"/>
              <a:t>13</a:t>
            </a:fld>
            <a:endParaRPr lang="de-AT"/>
          </a:p>
        </p:txBody>
      </p:sp>
      <p:sp>
        <p:nvSpPr>
          <p:cNvPr id="3" name="Obdĺžnik 2"/>
          <p:cNvSpPr/>
          <p:nvPr/>
        </p:nvSpPr>
        <p:spPr>
          <a:xfrm>
            <a:off x="1019175" y="1724025"/>
            <a:ext cx="8124825" cy="3539430"/>
          </a:xfrm>
          <a:prstGeom prst="rect">
            <a:avLst/>
          </a:prstGeom>
        </p:spPr>
        <p:txBody>
          <a:bodyPr wrap="square">
            <a:spAutoFit/>
          </a:bodyPr>
          <a:lstStyle/>
          <a:p>
            <a:endParaRPr lang="sk-SK" sz="2800" dirty="0" smtClean="0"/>
          </a:p>
          <a:p>
            <a:r>
              <a:rPr lang="sk-SK" sz="2800" dirty="0" err="1" smtClean="0"/>
              <a:t>Using</a:t>
            </a:r>
            <a:r>
              <a:rPr lang="sk-SK" sz="2800" dirty="0" smtClean="0"/>
              <a:t> </a:t>
            </a:r>
            <a:r>
              <a:rPr lang="sk-SK" sz="2800" dirty="0" err="1"/>
              <a:t>data</a:t>
            </a:r>
            <a:r>
              <a:rPr lang="sk-SK" sz="2800" dirty="0"/>
              <a:t> </a:t>
            </a:r>
            <a:r>
              <a:rPr lang="sk-SK" sz="2800" dirty="0" err="1"/>
              <a:t>from</a:t>
            </a:r>
            <a:r>
              <a:rPr lang="sk-SK" sz="2800" dirty="0"/>
              <a:t> </a:t>
            </a:r>
            <a:r>
              <a:rPr lang="sk-SK" sz="2800" dirty="0" err="1"/>
              <a:t>the</a:t>
            </a:r>
            <a:r>
              <a:rPr lang="sk-SK" sz="2800" dirty="0"/>
              <a:t> </a:t>
            </a:r>
            <a:r>
              <a:rPr lang="sk-SK" sz="2800" b="1" dirty="0"/>
              <a:t>QRAD </a:t>
            </a:r>
            <a:r>
              <a:rPr lang="en-US" sz="2800" b="1" dirty="0" smtClean="0"/>
              <a:t>Software Package</a:t>
            </a:r>
            <a:r>
              <a:rPr lang="sk-SK" sz="2800" b="1" dirty="0" smtClean="0"/>
              <a:t> </a:t>
            </a:r>
            <a:r>
              <a:rPr lang="en-US" sz="2800" b="1" dirty="0" smtClean="0"/>
              <a:t>(SHM</a:t>
            </a:r>
            <a:r>
              <a:rPr lang="sk-SK" sz="2800" b="1" dirty="0" smtClean="0"/>
              <a:t>Ú, </a:t>
            </a:r>
            <a:r>
              <a:rPr lang="sk-SK" sz="2800" b="1" dirty="0" err="1" smtClean="0"/>
              <a:t>created</a:t>
            </a:r>
            <a:r>
              <a:rPr lang="sk-SK" sz="2800" b="1" dirty="0" smtClean="0"/>
              <a:t> by Ladislav </a:t>
            </a:r>
            <a:r>
              <a:rPr lang="sk-SK" sz="2800" b="1" dirty="0" err="1" smtClean="0"/>
              <a:t>Méri</a:t>
            </a:r>
            <a:r>
              <a:rPr lang="en-US" sz="2800" b="1" dirty="0" smtClean="0"/>
              <a:t>)</a:t>
            </a:r>
            <a:r>
              <a:rPr lang="sk-SK" sz="2800" b="1" dirty="0" smtClean="0"/>
              <a:t> </a:t>
            </a:r>
            <a:r>
              <a:rPr lang="sk-SK" sz="2800" dirty="0" err="1" smtClean="0"/>
              <a:t>for</a:t>
            </a:r>
            <a:r>
              <a:rPr lang="sk-SK" sz="2800" dirty="0" smtClean="0"/>
              <a:t> </a:t>
            </a:r>
            <a:r>
              <a:rPr lang="sk-SK" sz="2800" dirty="0" err="1" smtClean="0"/>
              <a:t>validation</a:t>
            </a:r>
            <a:r>
              <a:rPr lang="en-US" sz="2800" dirty="0"/>
              <a:t> </a:t>
            </a:r>
            <a:r>
              <a:rPr lang="sk-SK" sz="2800" dirty="0" err="1" smtClean="0"/>
              <a:t>we</a:t>
            </a:r>
            <a:r>
              <a:rPr lang="sk-SK" sz="2800" dirty="0" smtClean="0"/>
              <a:t> </a:t>
            </a:r>
            <a:r>
              <a:rPr lang="sk-SK" sz="2800" dirty="0" err="1"/>
              <a:t>should</a:t>
            </a:r>
            <a:r>
              <a:rPr lang="sk-SK" sz="2800" dirty="0"/>
              <a:t> get more </a:t>
            </a:r>
            <a:r>
              <a:rPr lang="sk-SK" sz="2800" dirty="0" err="1"/>
              <a:t>reliable</a:t>
            </a:r>
            <a:r>
              <a:rPr lang="sk-SK" sz="2800" dirty="0"/>
              <a:t> </a:t>
            </a:r>
            <a:r>
              <a:rPr lang="sk-SK" sz="2800" dirty="0" err="1"/>
              <a:t>results</a:t>
            </a:r>
            <a:r>
              <a:rPr lang="sk-SK" sz="2800" dirty="0"/>
              <a:t> on </a:t>
            </a:r>
            <a:r>
              <a:rPr lang="sk-SK" sz="2800" dirty="0" err="1"/>
              <a:t>the</a:t>
            </a:r>
            <a:r>
              <a:rPr lang="sk-SK" sz="2800" dirty="0"/>
              <a:t> </a:t>
            </a:r>
            <a:r>
              <a:rPr lang="sk-SK" sz="2800" dirty="0" err="1"/>
              <a:t>quality</a:t>
            </a:r>
            <a:r>
              <a:rPr lang="sk-SK" sz="2800" dirty="0"/>
              <a:t> of H05 </a:t>
            </a:r>
            <a:r>
              <a:rPr lang="sk-SK" sz="2800" dirty="0" err="1"/>
              <a:t>than</a:t>
            </a:r>
            <a:r>
              <a:rPr lang="sk-SK" sz="2800" dirty="0"/>
              <a:t> in </a:t>
            </a:r>
            <a:r>
              <a:rPr lang="sk-SK" sz="2800" dirty="0" err="1"/>
              <a:t>the</a:t>
            </a:r>
            <a:r>
              <a:rPr lang="sk-SK" sz="2800" dirty="0"/>
              <a:t> </a:t>
            </a:r>
            <a:r>
              <a:rPr lang="sk-SK" sz="2800" dirty="0" err="1"/>
              <a:t>past</a:t>
            </a:r>
            <a:r>
              <a:rPr lang="sk-SK" sz="2800" dirty="0"/>
              <a:t>, </a:t>
            </a:r>
            <a:r>
              <a:rPr lang="sk-SK" sz="2800" dirty="0" err="1"/>
              <a:t>when</a:t>
            </a:r>
            <a:r>
              <a:rPr lang="sk-SK" sz="2800" dirty="0"/>
              <a:t> </a:t>
            </a:r>
            <a:r>
              <a:rPr lang="sk-SK" sz="2800" dirty="0" err="1"/>
              <a:t>we</a:t>
            </a:r>
            <a:r>
              <a:rPr lang="sk-SK" sz="2800" dirty="0"/>
              <a:t> </a:t>
            </a:r>
            <a:r>
              <a:rPr lang="sk-SK" sz="2800" dirty="0" err="1"/>
              <a:t>used</a:t>
            </a:r>
            <a:r>
              <a:rPr lang="sk-SK" sz="2800" dirty="0"/>
              <a:t> radar </a:t>
            </a:r>
            <a:r>
              <a:rPr lang="sk-SK" sz="2800" dirty="0" err="1"/>
              <a:t>data</a:t>
            </a:r>
            <a:r>
              <a:rPr lang="sk-SK" sz="2800" dirty="0"/>
              <a:t> </a:t>
            </a:r>
            <a:r>
              <a:rPr lang="sk-SK" sz="2800" dirty="0" err="1"/>
              <a:t>from</a:t>
            </a:r>
            <a:r>
              <a:rPr lang="sk-SK" sz="2800" dirty="0"/>
              <a:t> </a:t>
            </a:r>
            <a:r>
              <a:rPr lang="sk-SK" sz="2800" dirty="0" err="1"/>
              <a:t>simple</a:t>
            </a:r>
            <a:r>
              <a:rPr lang="sk-SK" sz="2800" dirty="0"/>
              <a:t> </a:t>
            </a:r>
            <a:r>
              <a:rPr lang="sk-SK" sz="2800" dirty="0" err="1"/>
              <a:t>merging</a:t>
            </a:r>
            <a:r>
              <a:rPr lang="sk-SK" sz="2800" dirty="0"/>
              <a:t> software </a:t>
            </a:r>
            <a:r>
              <a:rPr lang="sk-SK" sz="2800" dirty="0" err="1"/>
              <a:t>that</a:t>
            </a:r>
            <a:r>
              <a:rPr lang="sk-SK" sz="2800" dirty="0"/>
              <a:t> </a:t>
            </a:r>
            <a:r>
              <a:rPr lang="sk-SK" sz="2800" dirty="0" err="1"/>
              <a:t>essentially</a:t>
            </a:r>
            <a:r>
              <a:rPr lang="sk-SK" sz="2800" dirty="0"/>
              <a:t> </a:t>
            </a:r>
            <a:r>
              <a:rPr lang="sk-SK" sz="2800" dirty="0" err="1"/>
              <a:t>maximized</a:t>
            </a:r>
            <a:r>
              <a:rPr lang="sk-SK" sz="2800" dirty="0"/>
              <a:t> </a:t>
            </a:r>
            <a:r>
              <a:rPr lang="sk-SK" sz="2800" dirty="0" err="1"/>
              <a:t>precipitation</a:t>
            </a:r>
            <a:r>
              <a:rPr lang="sk-SK" sz="2800" dirty="0"/>
              <a:t> </a:t>
            </a:r>
            <a:r>
              <a:rPr lang="sk-SK" sz="2800" dirty="0" err="1"/>
              <a:t>values</a:t>
            </a:r>
            <a:r>
              <a:rPr lang="sk-SK" sz="2800" dirty="0"/>
              <a:t> at </a:t>
            </a:r>
            <a:r>
              <a:rPr lang="sk-SK" sz="2800" dirty="0" err="1"/>
              <a:t>each</a:t>
            </a:r>
            <a:r>
              <a:rPr lang="sk-SK" sz="2800" dirty="0"/>
              <a:t> point </a:t>
            </a:r>
            <a:r>
              <a:rPr lang="sk-SK" sz="2800" dirty="0" err="1"/>
              <a:t>where</a:t>
            </a:r>
            <a:r>
              <a:rPr lang="sk-SK" sz="2800" dirty="0"/>
              <a:t> </a:t>
            </a:r>
            <a:r>
              <a:rPr lang="sk-SK" sz="2800" dirty="0" err="1"/>
              <a:t>data</a:t>
            </a:r>
            <a:r>
              <a:rPr lang="sk-SK" sz="2800" dirty="0"/>
              <a:t> </a:t>
            </a:r>
            <a:r>
              <a:rPr lang="sk-SK" sz="2800" dirty="0" err="1"/>
              <a:t>from</a:t>
            </a:r>
            <a:r>
              <a:rPr lang="sk-SK" sz="2800" dirty="0"/>
              <a:t> more </a:t>
            </a:r>
            <a:r>
              <a:rPr lang="sk-SK" sz="2800" dirty="0" err="1"/>
              <a:t>than</a:t>
            </a:r>
            <a:r>
              <a:rPr lang="sk-SK" sz="2800" dirty="0"/>
              <a:t> </a:t>
            </a:r>
            <a:r>
              <a:rPr lang="sk-SK" sz="2800" dirty="0" err="1"/>
              <a:t>one</a:t>
            </a:r>
            <a:r>
              <a:rPr lang="sk-SK" sz="2800" dirty="0"/>
              <a:t> radar </a:t>
            </a:r>
            <a:r>
              <a:rPr lang="sk-SK" sz="2800" dirty="0" err="1"/>
              <a:t>was</a:t>
            </a:r>
            <a:r>
              <a:rPr lang="sk-SK" sz="2800" dirty="0"/>
              <a:t> </a:t>
            </a:r>
            <a:r>
              <a:rPr lang="sk-SK" sz="2800" dirty="0" err="1"/>
              <a:t>available</a:t>
            </a:r>
            <a:r>
              <a:rPr lang="sk-SK" sz="2800" dirty="0"/>
              <a:t>.</a:t>
            </a:r>
          </a:p>
        </p:txBody>
      </p:sp>
      <p:sp>
        <p:nvSpPr>
          <p:cNvPr id="9" name="Titolo 1">
            <a:extLst>
              <a:ext uri="{FF2B5EF4-FFF2-40B4-BE49-F238E27FC236}">
                <a16:creationId xmlns:a16="http://schemas.microsoft.com/office/drawing/2014/main" id="{B23DB528-026D-564F-99B8-58D0D7F37934}"/>
              </a:ext>
            </a:extLst>
          </p:cNvPr>
          <p:cNvSpPr>
            <a:spLocks noGrp="1"/>
          </p:cNvSpPr>
          <p:nvPr>
            <p:ph type="title"/>
          </p:nvPr>
        </p:nvSpPr>
        <p:spPr>
          <a:xfrm>
            <a:off x="2838450" y="-144462"/>
            <a:ext cx="9544050" cy="1143000"/>
          </a:xfrm>
        </p:spPr>
        <p:txBody>
          <a:bodyPr/>
          <a:lstStyle/>
          <a:p>
            <a:pPr algn="l"/>
            <a:r>
              <a:rPr lang="it-IT" dirty="0"/>
              <a:t>Quality Assessment </a:t>
            </a:r>
            <a:r>
              <a:rPr lang="it-IT" dirty="0" smtClean="0"/>
              <a:t>activities</a:t>
            </a:r>
            <a:br>
              <a:rPr lang="it-IT" dirty="0" smtClean="0"/>
            </a:br>
            <a:r>
              <a:rPr lang="it-IT" sz="2800" dirty="0" smtClean="0"/>
              <a:t>- comparison to ground truth - STEP </a:t>
            </a:r>
            <a:r>
              <a:rPr lang="sk-SK" sz="2800" dirty="0" smtClean="0"/>
              <a:t>2</a:t>
            </a:r>
            <a:r>
              <a:rPr lang="en-US" sz="2800" dirty="0" smtClean="0"/>
              <a:t>: </a:t>
            </a:r>
            <a:r>
              <a:rPr lang="en-US" sz="2800" dirty="0" smtClean="0">
                <a:solidFill>
                  <a:srgbClr val="FFFF00"/>
                </a:solidFill>
              </a:rPr>
              <a:t>collect time/space data</a:t>
            </a:r>
            <a:endParaRPr lang="it-IT" dirty="0">
              <a:solidFill>
                <a:srgbClr val="FFFF00"/>
              </a:solidFill>
            </a:endParaRPr>
          </a:p>
        </p:txBody>
      </p:sp>
      <p:sp>
        <p:nvSpPr>
          <p:cNvPr id="7" name="Segnaposto piè di pagina 5">
            <a:extLst>
              <a:ext uri="{FF2B5EF4-FFF2-40B4-BE49-F238E27FC236}">
                <a16:creationId xmlns:a16="http://schemas.microsoft.com/office/drawing/2014/main" id="{9DBEC91F-5668-9B4E-BB87-384326BE457A}"/>
              </a:ext>
            </a:extLst>
          </p:cNvPr>
          <p:cNvSpPr>
            <a:spLocks noGrp="1"/>
          </p:cNvSpPr>
          <p:nvPr>
            <p:ph type="ftr" sz="quarter" idx="11"/>
          </p:nvPr>
        </p:nvSpPr>
        <p:spPr>
          <a:xfrm>
            <a:off x="8857502" y="6492875"/>
            <a:ext cx="2422807" cy="365125"/>
          </a:xfrm>
        </p:spPr>
        <p:txBody>
          <a:bodyPr/>
          <a:lstStyle/>
          <a:p>
            <a:r>
              <a:rPr lang="sk-SK" dirty="0" smtClean="0"/>
              <a:t>jan</a:t>
            </a:r>
            <a:r>
              <a:rPr lang="de-AT" dirty="0" smtClean="0"/>
              <a:t>.</a:t>
            </a:r>
            <a:r>
              <a:rPr lang="sk-SK" dirty="0" smtClean="0"/>
              <a:t>kanak</a:t>
            </a:r>
            <a:r>
              <a:rPr lang="de-AT" dirty="0" smtClean="0"/>
              <a:t>@</a:t>
            </a:r>
            <a:r>
              <a:rPr lang="sk-SK" dirty="0" smtClean="0"/>
              <a:t>shmu</a:t>
            </a:r>
            <a:r>
              <a:rPr lang="de-AT" dirty="0" smtClean="0"/>
              <a:t>.</a:t>
            </a:r>
            <a:r>
              <a:rPr lang="sk-SK" dirty="0" smtClean="0"/>
              <a:t>sk</a:t>
            </a:r>
            <a:r>
              <a:rPr lang="de-AT" dirty="0" smtClean="0"/>
              <a:t> (</a:t>
            </a:r>
            <a:r>
              <a:rPr lang="sk-SK" dirty="0" smtClean="0"/>
              <a:t>SHMU</a:t>
            </a:r>
            <a:r>
              <a:rPr lang="de-AT" dirty="0" smtClean="0"/>
              <a:t>)</a:t>
            </a:r>
            <a:endParaRPr lang="de-AT" dirty="0"/>
          </a:p>
        </p:txBody>
      </p:sp>
    </p:spTree>
    <p:extLst>
      <p:ext uri="{BB962C8B-B14F-4D97-AF65-F5344CB8AC3E}">
        <p14:creationId xmlns:p14="http://schemas.microsoft.com/office/powerpoint/2010/main" val="17085083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094" y="1334218"/>
            <a:ext cx="5432113" cy="3733082"/>
          </a:xfrm>
          <a:prstGeom prst="rect">
            <a:avLst/>
          </a:prstGeom>
        </p:spPr>
      </p:pic>
      <p:pic>
        <p:nvPicPr>
          <p:cNvPr id="9" name="Obrázo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2230" y="1334218"/>
            <a:ext cx="5432113" cy="3733082"/>
          </a:xfrm>
          <a:prstGeom prst="rect">
            <a:avLst/>
          </a:prstGeom>
        </p:spPr>
      </p:pic>
      <p:sp>
        <p:nvSpPr>
          <p:cNvPr id="6" name="Segnaposto numero diapositiva 5">
            <a:extLst>
              <a:ext uri="{FF2B5EF4-FFF2-40B4-BE49-F238E27FC236}">
                <a16:creationId xmlns:a16="http://schemas.microsoft.com/office/drawing/2014/main" id="{98469BF1-C904-DE4E-B58B-F55C8221D5F0}"/>
              </a:ext>
            </a:extLst>
          </p:cNvPr>
          <p:cNvSpPr>
            <a:spLocks noGrp="1"/>
          </p:cNvSpPr>
          <p:nvPr>
            <p:ph type="sldNum" sz="quarter" idx="12"/>
          </p:nvPr>
        </p:nvSpPr>
        <p:spPr/>
        <p:txBody>
          <a:bodyPr/>
          <a:lstStyle/>
          <a:p>
            <a:fld id="{15C50341-29A1-497D-86B7-D71D0DD32BE0}" type="slidenum">
              <a:rPr lang="de-AT" smtClean="0"/>
              <a:t>14</a:t>
            </a:fld>
            <a:endParaRPr lang="de-AT"/>
          </a:p>
        </p:txBody>
      </p:sp>
      <p:sp>
        <p:nvSpPr>
          <p:cNvPr id="8" name="Segnaposto piè di pagina 5">
            <a:extLst>
              <a:ext uri="{FF2B5EF4-FFF2-40B4-BE49-F238E27FC236}">
                <a16:creationId xmlns:a16="http://schemas.microsoft.com/office/drawing/2014/main" id="{9DBEC91F-5668-9B4E-BB87-384326BE457A}"/>
              </a:ext>
            </a:extLst>
          </p:cNvPr>
          <p:cNvSpPr>
            <a:spLocks noGrp="1"/>
          </p:cNvSpPr>
          <p:nvPr>
            <p:ph type="ftr" sz="quarter" idx="11"/>
          </p:nvPr>
        </p:nvSpPr>
        <p:spPr>
          <a:xfrm>
            <a:off x="8857502" y="6492875"/>
            <a:ext cx="2422807" cy="365125"/>
          </a:xfrm>
        </p:spPr>
        <p:txBody>
          <a:bodyPr/>
          <a:lstStyle/>
          <a:p>
            <a:r>
              <a:rPr lang="sk-SK" dirty="0" err="1" smtClean="0"/>
              <a:t>jan</a:t>
            </a:r>
            <a:r>
              <a:rPr lang="de-AT" dirty="0" smtClean="0"/>
              <a:t>.</a:t>
            </a:r>
            <a:r>
              <a:rPr lang="sk-SK" dirty="0" err="1" smtClean="0"/>
              <a:t>kanak</a:t>
            </a:r>
            <a:r>
              <a:rPr lang="de-AT" dirty="0" smtClean="0"/>
              <a:t>@</a:t>
            </a:r>
            <a:r>
              <a:rPr lang="sk-SK" dirty="0" err="1" smtClean="0"/>
              <a:t>shmu</a:t>
            </a:r>
            <a:r>
              <a:rPr lang="de-AT" dirty="0" smtClean="0"/>
              <a:t>.</a:t>
            </a:r>
            <a:r>
              <a:rPr lang="sk-SK" dirty="0" err="1" smtClean="0"/>
              <a:t>sk</a:t>
            </a:r>
            <a:r>
              <a:rPr lang="de-AT" dirty="0" smtClean="0"/>
              <a:t> (</a:t>
            </a:r>
            <a:r>
              <a:rPr lang="sk-SK" dirty="0" smtClean="0"/>
              <a:t>SHMU</a:t>
            </a:r>
            <a:r>
              <a:rPr lang="de-AT" dirty="0" smtClean="0"/>
              <a:t>)</a:t>
            </a:r>
            <a:endParaRPr lang="de-AT" dirty="0"/>
          </a:p>
        </p:txBody>
      </p:sp>
      <p:pic>
        <p:nvPicPr>
          <p:cNvPr id="3" name="Obrázo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094" y="1334218"/>
            <a:ext cx="5432114" cy="3733083"/>
          </a:xfrm>
          <a:prstGeom prst="rect">
            <a:avLst/>
          </a:prstGeom>
        </p:spPr>
      </p:pic>
      <p:pic>
        <p:nvPicPr>
          <p:cNvPr id="5" name="Obrázok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489043" y="5186160"/>
            <a:ext cx="4305300" cy="1306715"/>
          </a:xfrm>
          <a:prstGeom prst="rect">
            <a:avLst/>
          </a:prstGeom>
        </p:spPr>
      </p:pic>
      <p:sp>
        <p:nvSpPr>
          <p:cNvPr id="11" name="Titolo 1">
            <a:extLst>
              <a:ext uri="{FF2B5EF4-FFF2-40B4-BE49-F238E27FC236}">
                <a16:creationId xmlns:a16="http://schemas.microsoft.com/office/drawing/2014/main" id="{B23DB528-026D-564F-99B8-58D0D7F37934}"/>
              </a:ext>
            </a:extLst>
          </p:cNvPr>
          <p:cNvSpPr>
            <a:spLocks noGrp="1"/>
          </p:cNvSpPr>
          <p:nvPr>
            <p:ph type="title"/>
          </p:nvPr>
        </p:nvSpPr>
        <p:spPr>
          <a:xfrm>
            <a:off x="2811801" y="-462140"/>
            <a:ext cx="9313524" cy="1490840"/>
          </a:xfrm>
        </p:spPr>
        <p:txBody>
          <a:bodyPr/>
          <a:lstStyle/>
          <a:p>
            <a:r>
              <a:rPr lang="en-US" dirty="0" smtClean="0">
                <a:solidFill>
                  <a:srgbClr val="FFFF00"/>
                </a:solidFill>
              </a:rPr>
              <a:t>How to properly overlay satellite and radar data?</a:t>
            </a:r>
            <a:br>
              <a:rPr lang="en-US" dirty="0" smtClean="0">
                <a:solidFill>
                  <a:srgbClr val="FFFF00"/>
                </a:solidFill>
              </a:rPr>
            </a:br>
            <a:r>
              <a:rPr lang="en-US" dirty="0" smtClean="0">
                <a:solidFill>
                  <a:srgbClr val="002060"/>
                </a:solidFill>
              </a:rPr>
              <a:t>- different resolution, different coverage,</a:t>
            </a:r>
            <a:br>
              <a:rPr lang="en-US" dirty="0" smtClean="0">
                <a:solidFill>
                  <a:srgbClr val="002060"/>
                </a:solidFill>
              </a:rPr>
            </a:br>
            <a:r>
              <a:rPr lang="en-US" dirty="0" smtClean="0">
                <a:solidFill>
                  <a:srgbClr val="002060"/>
                </a:solidFill>
              </a:rPr>
              <a:t>different sensitivity of rain signal in FOV</a:t>
            </a:r>
            <a:endParaRPr lang="en-US" dirty="0">
              <a:solidFill>
                <a:srgbClr val="002060"/>
              </a:solidFill>
            </a:endParaRPr>
          </a:p>
        </p:txBody>
      </p:sp>
      <p:sp>
        <p:nvSpPr>
          <p:cNvPr id="2" name="BlokTextu 1"/>
          <p:cNvSpPr txBox="1"/>
          <p:nvPr/>
        </p:nvSpPr>
        <p:spPr>
          <a:xfrm>
            <a:off x="466725" y="5343525"/>
            <a:ext cx="5136214" cy="646331"/>
          </a:xfrm>
          <a:prstGeom prst="rect">
            <a:avLst/>
          </a:prstGeom>
          <a:noFill/>
        </p:spPr>
        <p:txBody>
          <a:bodyPr wrap="none" rtlCol="0">
            <a:spAutoFit/>
          </a:bodyPr>
          <a:lstStyle/>
          <a:p>
            <a:r>
              <a:rPr lang="en-US" dirty="0" smtClean="0"/>
              <a:t>Radar data must be up-scaled to the resolution of</a:t>
            </a:r>
          </a:p>
          <a:p>
            <a:r>
              <a:rPr lang="en-US" dirty="0"/>
              <a:t>s</a:t>
            </a:r>
            <a:r>
              <a:rPr lang="en-US" dirty="0" smtClean="0"/>
              <a:t>atellite grid including signal distribution inside FOV:</a:t>
            </a:r>
            <a:endParaRPr lang="sk-SK" dirty="0"/>
          </a:p>
        </p:txBody>
      </p:sp>
      <p:pic>
        <p:nvPicPr>
          <p:cNvPr id="10" name="Picture 2" descr="DISERTAČNÍ PRÁC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5087" y="5186160"/>
            <a:ext cx="1554285" cy="1164214"/>
          </a:xfrm>
          <a:prstGeom prst="rect">
            <a:avLst/>
          </a:prstGeom>
          <a:noFill/>
          <a:ln w="15875">
            <a:solidFill>
              <a:schemeClr val="tx1">
                <a:lumMod val="90000"/>
                <a:lumOff val="10000"/>
              </a:schemeClr>
            </a:solidFill>
          </a:ln>
          <a:extLst>
            <a:ext uri="{909E8E84-426E-40DD-AFC4-6F175D3DCCD1}">
              <a14:hiddenFill xmlns:a14="http://schemas.microsoft.com/office/drawing/2010/main">
                <a:solidFill>
                  <a:srgbClr val="FFFFFF"/>
                </a:solidFill>
              </a14:hiddenFill>
            </a:ext>
          </a:extLst>
        </p:spPr>
      </p:pic>
      <p:sp>
        <p:nvSpPr>
          <p:cNvPr id="7" name="Šípka doprava 6"/>
          <p:cNvSpPr/>
          <p:nvPr/>
        </p:nvSpPr>
        <p:spPr>
          <a:xfrm rot="14785185">
            <a:off x="9936916" y="4912741"/>
            <a:ext cx="1275331" cy="546836"/>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 name="BlokTextu 11"/>
          <p:cNvSpPr txBox="1"/>
          <p:nvPr/>
        </p:nvSpPr>
        <p:spPr>
          <a:xfrm>
            <a:off x="7489043" y="6485322"/>
            <a:ext cx="4299393" cy="369332"/>
          </a:xfrm>
          <a:prstGeom prst="rect">
            <a:avLst/>
          </a:prstGeom>
          <a:solidFill>
            <a:schemeClr val="tx1">
              <a:lumMod val="10000"/>
              <a:lumOff val="90000"/>
            </a:schemeClr>
          </a:solidFill>
        </p:spPr>
        <p:txBody>
          <a:bodyPr wrap="square" rtlCol="0">
            <a:spAutoFit/>
          </a:bodyPr>
          <a:lstStyle/>
          <a:p>
            <a:pPr algn="ctr"/>
            <a:r>
              <a:rPr lang="en-US" dirty="0" smtClean="0"/>
              <a:t>Mask/QI/</a:t>
            </a:r>
            <a:r>
              <a:rPr lang="en-US" dirty="0" err="1" smtClean="0"/>
              <a:t>Conf</a:t>
            </a:r>
            <a:r>
              <a:rPr lang="en-US" dirty="0" smtClean="0"/>
              <a:t>/Phase/PCP/radar data and QI</a:t>
            </a:r>
            <a:endParaRPr lang="sk-SK" dirty="0"/>
          </a:p>
        </p:txBody>
      </p:sp>
      <p:sp>
        <p:nvSpPr>
          <p:cNvPr id="13" name="BlokTextu 12"/>
          <p:cNvSpPr txBox="1"/>
          <p:nvPr/>
        </p:nvSpPr>
        <p:spPr>
          <a:xfrm>
            <a:off x="1552109" y="5001493"/>
            <a:ext cx="3110082" cy="369332"/>
          </a:xfrm>
          <a:prstGeom prst="rect">
            <a:avLst/>
          </a:prstGeom>
          <a:noFill/>
        </p:spPr>
        <p:txBody>
          <a:bodyPr wrap="none" rtlCol="0">
            <a:spAutoFit/>
          </a:bodyPr>
          <a:lstStyle/>
          <a:p>
            <a:r>
              <a:rPr lang="en-US" dirty="0" smtClean="0"/>
              <a:t>Weighted values of radar pixels</a:t>
            </a:r>
            <a:endParaRPr lang="sk-SK" dirty="0"/>
          </a:p>
        </p:txBody>
      </p:sp>
      <p:cxnSp>
        <p:nvCxnSpPr>
          <p:cNvPr id="15" name="Rovná spojovacia šípka 14"/>
          <p:cNvCxnSpPr/>
          <p:nvPr/>
        </p:nvCxnSpPr>
        <p:spPr>
          <a:xfrm flipH="1" flipV="1">
            <a:off x="4733925" y="4492361"/>
            <a:ext cx="1409700" cy="10321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99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o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6757" y="1656857"/>
            <a:ext cx="5432286" cy="3733200"/>
          </a:xfrm>
          <a:prstGeom prst="rect">
            <a:avLst/>
          </a:prstGeom>
        </p:spPr>
      </p:pic>
      <p:sp>
        <p:nvSpPr>
          <p:cNvPr id="6" name="Segnaposto numero diapositiva 5">
            <a:extLst>
              <a:ext uri="{FF2B5EF4-FFF2-40B4-BE49-F238E27FC236}">
                <a16:creationId xmlns:a16="http://schemas.microsoft.com/office/drawing/2014/main" id="{98469BF1-C904-DE4E-B58B-F55C8221D5F0}"/>
              </a:ext>
            </a:extLst>
          </p:cNvPr>
          <p:cNvSpPr>
            <a:spLocks noGrp="1"/>
          </p:cNvSpPr>
          <p:nvPr>
            <p:ph type="sldNum" sz="quarter" idx="12"/>
          </p:nvPr>
        </p:nvSpPr>
        <p:spPr/>
        <p:txBody>
          <a:bodyPr/>
          <a:lstStyle/>
          <a:p>
            <a:fld id="{15C50341-29A1-497D-86B7-D71D0DD32BE0}" type="slidenum">
              <a:rPr lang="de-AT" smtClean="0"/>
              <a:t>15</a:t>
            </a:fld>
            <a:endParaRPr lang="de-AT"/>
          </a:p>
        </p:txBody>
      </p:sp>
      <p:sp>
        <p:nvSpPr>
          <p:cNvPr id="8" name="Segnaposto piè di pagina 5">
            <a:extLst>
              <a:ext uri="{FF2B5EF4-FFF2-40B4-BE49-F238E27FC236}">
                <a16:creationId xmlns:a16="http://schemas.microsoft.com/office/drawing/2014/main" id="{9DBEC91F-5668-9B4E-BB87-384326BE457A}"/>
              </a:ext>
            </a:extLst>
          </p:cNvPr>
          <p:cNvSpPr>
            <a:spLocks noGrp="1"/>
          </p:cNvSpPr>
          <p:nvPr>
            <p:ph type="ftr" sz="quarter" idx="11"/>
          </p:nvPr>
        </p:nvSpPr>
        <p:spPr>
          <a:xfrm>
            <a:off x="8857502" y="6492875"/>
            <a:ext cx="2422807" cy="365125"/>
          </a:xfrm>
        </p:spPr>
        <p:txBody>
          <a:bodyPr/>
          <a:lstStyle/>
          <a:p>
            <a:r>
              <a:rPr lang="sk-SK" dirty="0" err="1" smtClean="0"/>
              <a:t>jan</a:t>
            </a:r>
            <a:r>
              <a:rPr lang="de-AT" dirty="0" smtClean="0"/>
              <a:t>.</a:t>
            </a:r>
            <a:r>
              <a:rPr lang="sk-SK" dirty="0" err="1" smtClean="0"/>
              <a:t>kanak</a:t>
            </a:r>
            <a:r>
              <a:rPr lang="de-AT" dirty="0" smtClean="0"/>
              <a:t>@</a:t>
            </a:r>
            <a:r>
              <a:rPr lang="sk-SK" dirty="0" err="1" smtClean="0"/>
              <a:t>shmu</a:t>
            </a:r>
            <a:r>
              <a:rPr lang="de-AT" dirty="0" smtClean="0"/>
              <a:t>.</a:t>
            </a:r>
            <a:r>
              <a:rPr lang="sk-SK" dirty="0" err="1" smtClean="0"/>
              <a:t>sk</a:t>
            </a:r>
            <a:r>
              <a:rPr lang="de-AT" dirty="0" smtClean="0"/>
              <a:t> (</a:t>
            </a:r>
            <a:r>
              <a:rPr lang="sk-SK" dirty="0" smtClean="0"/>
              <a:t>SHMU</a:t>
            </a:r>
            <a:r>
              <a:rPr lang="de-AT" dirty="0" smtClean="0"/>
              <a:t>)</a:t>
            </a:r>
            <a:endParaRPr lang="de-AT" dirty="0"/>
          </a:p>
        </p:txBody>
      </p:sp>
      <p:pic>
        <p:nvPicPr>
          <p:cNvPr id="7" name="Obrázo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70" y="1656857"/>
            <a:ext cx="5432285" cy="3733200"/>
          </a:xfrm>
          <a:prstGeom prst="rect">
            <a:avLst/>
          </a:prstGeom>
        </p:spPr>
      </p:pic>
      <p:pic>
        <p:nvPicPr>
          <p:cNvPr id="5" name="Obrázok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71" y="1656857"/>
            <a:ext cx="5432285" cy="3733200"/>
          </a:xfrm>
          <a:prstGeom prst="rect">
            <a:avLst/>
          </a:prstGeom>
        </p:spPr>
      </p:pic>
      <p:sp>
        <p:nvSpPr>
          <p:cNvPr id="11" name="Titolo 1">
            <a:extLst>
              <a:ext uri="{FF2B5EF4-FFF2-40B4-BE49-F238E27FC236}">
                <a16:creationId xmlns:a16="http://schemas.microsoft.com/office/drawing/2014/main" id="{B23DB528-026D-564F-99B8-58D0D7F37934}"/>
              </a:ext>
            </a:extLst>
          </p:cNvPr>
          <p:cNvSpPr>
            <a:spLocks noGrp="1"/>
          </p:cNvSpPr>
          <p:nvPr>
            <p:ph type="title"/>
          </p:nvPr>
        </p:nvSpPr>
        <p:spPr>
          <a:xfrm>
            <a:off x="2811801" y="-462140"/>
            <a:ext cx="9313524" cy="1490840"/>
          </a:xfrm>
        </p:spPr>
        <p:txBody>
          <a:bodyPr/>
          <a:lstStyle/>
          <a:p>
            <a:r>
              <a:rPr lang="en-US" dirty="0" smtClean="0">
                <a:solidFill>
                  <a:srgbClr val="FFFF00"/>
                </a:solidFill>
              </a:rPr>
              <a:t>How to properly overlay satellite and radar data?</a:t>
            </a:r>
            <a:br>
              <a:rPr lang="en-US" dirty="0" smtClean="0">
                <a:solidFill>
                  <a:srgbClr val="FFFF00"/>
                </a:solidFill>
              </a:rPr>
            </a:br>
            <a:r>
              <a:rPr lang="en-US" dirty="0" smtClean="0">
                <a:solidFill>
                  <a:srgbClr val="002060"/>
                </a:solidFill>
              </a:rPr>
              <a:t>- different resolution, different coverage,</a:t>
            </a:r>
            <a:br>
              <a:rPr lang="en-US" dirty="0" smtClean="0">
                <a:solidFill>
                  <a:srgbClr val="002060"/>
                </a:solidFill>
              </a:rPr>
            </a:br>
            <a:r>
              <a:rPr lang="en-US" dirty="0" smtClean="0">
                <a:solidFill>
                  <a:srgbClr val="002060"/>
                </a:solidFill>
              </a:rPr>
              <a:t>different sensitivity of rain signal in FOV</a:t>
            </a:r>
            <a:endParaRPr lang="en-US" dirty="0">
              <a:solidFill>
                <a:srgbClr val="002060"/>
              </a:solidFill>
            </a:endParaRPr>
          </a:p>
        </p:txBody>
      </p:sp>
      <p:pic>
        <p:nvPicPr>
          <p:cNvPr id="10" name="Obrázok 9"/>
          <p:cNvPicPr>
            <a:picLocks noChangeAspect="1"/>
          </p:cNvPicPr>
          <p:nvPr/>
        </p:nvPicPr>
        <p:blipFill>
          <a:blip r:embed="rId6"/>
          <a:stretch>
            <a:fillRect/>
          </a:stretch>
        </p:blipFill>
        <p:spPr>
          <a:xfrm>
            <a:off x="10516580" y="2584146"/>
            <a:ext cx="2013626" cy="3686783"/>
          </a:xfrm>
          <a:prstGeom prst="rect">
            <a:avLst/>
          </a:prstGeom>
        </p:spPr>
      </p:pic>
      <p:sp>
        <p:nvSpPr>
          <p:cNvPr id="12" name="BlokTextu 11"/>
          <p:cNvSpPr txBox="1"/>
          <p:nvPr/>
        </p:nvSpPr>
        <p:spPr>
          <a:xfrm>
            <a:off x="466725" y="5676900"/>
            <a:ext cx="5036828" cy="646331"/>
          </a:xfrm>
          <a:prstGeom prst="rect">
            <a:avLst/>
          </a:prstGeom>
          <a:noFill/>
        </p:spPr>
        <p:txBody>
          <a:bodyPr wrap="none" rtlCol="0">
            <a:spAutoFit/>
          </a:bodyPr>
          <a:lstStyle/>
          <a:p>
            <a:r>
              <a:rPr lang="en-US" dirty="0" smtClean="0"/>
              <a:t>Radar data must be up</a:t>
            </a:r>
            <a:r>
              <a:rPr lang="sk-SK" dirty="0" smtClean="0"/>
              <a:t>-</a:t>
            </a:r>
            <a:r>
              <a:rPr lang="en-US" dirty="0" smtClean="0"/>
              <a:t>scaled to the resolution of</a:t>
            </a:r>
          </a:p>
          <a:p>
            <a:r>
              <a:rPr lang="en-US" dirty="0" smtClean="0"/>
              <a:t>Satellite grid including signal distribution inside FOV</a:t>
            </a:r>
            <a:endParaRPr lang="sk-SK" dirty="0"/>
          </a:p>
        </p:txBody>
      </p:sp>
      <p:sp>
        <p:nvSpPr>
          <p:cNvPr id="13" name="Šípka doprava 12"/>
          <p:cNvSpPr/>
          <p:nvPr/>
        </p:nvSpPr>
        <p:spPr>
          <a:xfrm rot="11594269">
            <a:off x="9847478" y="3772719"/>
            <a:ext cx="2081204" cy="546836"/>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4" name="BlokTextu 13"/>
          <p:cNvSpPr txBox="1"/>
          <p:nvPr/>
        </p:nvSpPr>
        <p:spPr>
          <a:xfrm>
            <a:off x="1552109" y="5344393"/>
            <a:ext cx="3110082" cy="369332"/>
          </a:xfrm>
          <a:prstGeom prst="rect">
            <a:avLst/>
          </a:prstGeom>
          <a:noFill/>
        </p:spPr>
        <p:txBody>
          <a:bodyPr wrap="none" rtlCol="0">
            <a:spAutoFit/>
          </a:bodyPr>
          <a:lstStyle/>
          <a:p>
            <a:r>
              <a:rPr lang="en-US" dirty="0" smtClean="0"/>
              <a:t>Weighted values of radar pixels</a:t>
            </a:r>
            <a:endParaRPr lang="sk-SK" dirty="0"/>
          </a:p>
        </p:txBody>
      </p:sp>
      <p:pic>
        <p:nvPicPr>
          <p:cNvPr id="15" name="Picture 2" descr="DISERTAČNÍ PRÁC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5087" y="5186160"/>
            <a:ext cx="1554285" cy="1164214"/>
          </a:xfrm>
          <a:prstGeom prst="rect">
            <a:avLst/>
          </a:prstGeom>
          <a:noFill/>
          <a:ln w="15875">
            <a:solidFill>
              <a:schemeClr val="tx1">
                <a:lumMod val="90000"/>
                <a:lumOff val="10000"/>
              </a:schemeClr>
            </a:solidFill>
          </a:ln>
          <a:extLst>
            <a:ext uri="{909E8E84-426E-40DD-AFC4-6F175D3DCCD1}">
              <a14:hiddenFill xmlns:a14="http://schemas.microsoft.com/office/drawing/2010/main">
                <a:solidFill>
                  <a:srgbClr val="FFFFFF"/>
                </a:solidFill>
              </a14:hiddenFill>
            </a:ext>
          </a:extLst>
        </p:spPr>
      </p:pic>
      <p:cxnSp>
        <p:nvCxnSpPr>
          <p:cNvPr id="16" name="Rovná spojovacia šípka 15"/>
          <p:cNvCxnSpPr/>
          <p:nvPr/>
        </p:nvCxnSpPr>
        <p:spPr>
          <a:xfrm flipH="1" flipV="1">
            <a:off x="4733925" y="4492361"/>
            <a:ext cx="1409700" cy="10321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BlokTextu 16"/>
          <p:cNvSpPr txBox="1"/>
          <p:nvPr/>
        </p:nvSpPr>
        <p:spPr>
          <a:xfrm>
            <a:off x="7489043" y="6485322"/>
            <a:ext cx="4299393" cy="369332"/>
          </a:xfrm>
          <a:prstGeom prst="rect">
            <a:avLst/>
          </a:prstGeom>
          <a:solidFill>
            <a:schemeClr val="tx1">
              <a:lumMod val="10000"/>
              <a:lumOff val="90000"/>
            </a:schemeClr>
          </a:solidFill>
        </p:spPr>
        <p:txBody>
          <a:bodyPr wrap="square" rtlCol="0">
            <a:spAutoFit/>
          </a:bodyPr>
          <a:lstStyle/>
          <a:p>
            <a:pPr algn="ctr"/>
            <a:r>
              <a:rPr lang="en-US" dirty="0" smtClean="0"/>
              <a:t>Mask/QI/</a:t>
            </a:r>
            <a:r>
              <a:rPr lang="en-US" dirty="0" err="1" smtClean="0"/>
              <a:t>Conf</a:t>
            </a:r>
            <a:r>
              <a:rPr lang="en-US" dirty="0" smtClean="0"/>
              <a:t>/Phase/PCP/radar data and QI</a:t>
            </a:r>
            <a:endParaRPr lang="sk-SK" dirty="0"/>
          </a:p>
        </p:txBody>
      </p:sp>
    </p:spTree>
    <p:extLst>
      <p:ext uri="{BB962C8B-B14F-4D97-AF65-F5344CB8AC3E}">
        <p14:creationId xmlns:p14="http://schemas.microsoft.com/office/powerpoint/2010/main" val="74258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66950" y="-425203"/>
            <a:ext cx="7886700" cy="569231"/>
          </a:xfrm>
        </p:spPr>
        <p:txBody>
          <a:bodyPr/>
          <a:lstStyle/>
          <a:p>
            <a:r>
              <a:rPr lang="en-US" dirty="0" smtClean="0">
                <a:solidFill>
                  <a:srgbClr val="FFFF00"/>
                </a:solidFill>
              </a:rPr>
              <a:t>Slovak Ground Reference Data</a:t>
            </a:r>
            <a:endParaRPr lang="sk-SK" dirty="0">
              <a:solidFill>
                <a:srgbClr val="FFFF00"/>
              </a:solidFill>
            </a:endParaRPr>
          </a:p>
        </p:txBody>
      </p:sp>
      <p:sp>
        <p:nvSpPr>
          <p:cNvPr id="3" name="Zástupný symbol obsahu 2"/>
          <p:cNvSpPr>
            <a:spLocks noGrp="1"/>
          </p:cNvSpPr>
          <p:nvPr>
            <p:ph idx="1"/>
          </p:nvPr>
        </p:nvSpPr>
        <p:spPr>
          <a:xfrm>
            <a:off x="2152650" y="1046019"/>
            <a:ext cx="7886700" cy="4749945"/>
          </a:xfrm>
        </p:spPr>
        <p:txBody>
          <a:bodyPr/>
          <a:lstStyle/>
          <a:p>
            <a:r>
              <a:rPr lang="en-US" sz="2000" dirty="0"/>
              <a:t>Homogeneous network of 4 dual-pol C-band radars (since 2016)</a:t>
            </a:r>
          </a:p>
          <a:p>
            <a:r>
              <a:rPr lang="en-US" sz="2000" dirty="0"/>
              <a:t>Composites of precipitation intensities @ 1km res. every 5 minutes</a:t>
            </a:r>
          </a:p>
          <a:p>
            <a:endParaRPr lang="sk-SK" dirty="0"/>
          </a:p>
        </p:txBody>
      </p:sp>
      <p:grpSp>
        <p:nvGrpSpPr>
          <p:cNvPr id="24" name="Skupina 23"/>
          <p:cNvGrpSpPr/>
          <p:nvPr/>
        </p:nvGrpSpPr>
        <p:grpSpPr>
          <a:xfrm>
            <a:off x="2343588" y="1877606"/>
            <a:ext cx="7046757" cy="4502877"/>
            <a:chOff x="819587" y="2258606"/>
            <a:chExt cx="7046757" cy="4502877"/>
          </a:xfrm>
        </p:grpSpPr>
        <p:pic>
          <p:nvPicPr>
            <p:cNvPr id="4" name="Obrázo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424" y="2300868"/>
              <a:ext cx="6416449" cy="4383856"/>
            </a:xfrm>
            <a:prstGeom prst="rect">
              <a:avLst/>
            </a:prstGeom>
          </p:spPr>
        </p:pic>
        <p:pic>
          <p:nvPicPr>
            <p:cNvPr id="5" name="Obrázok 4"/>
            <p:cNvPicPr>
              <a:picLocks noChangeAspect="1"/>
            </p:cNvPicPr>
            <p:nvPr/>
          </p:nvPicPr>
          <p:blipFill rotWithShape="1">
            <a:blip r:embed="rId4">
              <a:extLst>
                <a:ext uri="{28A0092B-C50C-407E-A947-70E740481C1C}">
                  <a14:useLocalDpi xmlns:a14="http://schemas.microsoft.com/office/drawing/2010/main" val="0"/>
                </a:ext>
              </a:extLst>
            </a:blip>
            <a:srcRect l="17126" t="2727" r="15068" b="17542"/>
            <a:stretch/>
          </p:blipFill>
          <p:spPr>
            <a:xfrm>
              <a:off x="6475022" y="4037627"/>
              <a:ext cx="1391322" cy="9202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BlokTextu 5"/>
            <p:cNvSpPr txBox="1"/>
            <p:nvPr/>
          </p:nvSpPr>
          <p:spPr>
            <a:xfrm>
              <a:off x="6433457" y="3754609"/>
              <a:ext cx="1385454" cy="307777"/>
            </a:xfrm>
            <a:prstGeom prst="rect">
              <a:avLst/>
            </a:prstGeom>
            <a:solidFill>
              <a:schemeClr val="bg1"/>
            </a:solidFill>
          </p:spPr>
          <p:txBody>
            <a:bodyPr wrap="square" rtlCol="0">
              <a:spAutoFit/>
            </a:bodyPr>
            <a:lstStyle/>
            <a:p>
              <a:r>
                <a:rPr lang="en-US" sz="1400" b="1" dirty="0" err="1"/>
                <a:t>Koj</a:t>
              </a:r>
              <a:r>
                <a:rPr lang="sk-SK" sz="1400" b="1" dirty="0" err="1"/>
                <a:t>šovská</a:t>
              </a:r>
              <a:r>
                <a:rPr lang="sk-SK" sz="1400" b="1" dirty="0"/>
                <a:t> hoľa</a:t>
              </a:r>
            </a:p>
          </p:txBody>
        </p:sp>
        <p:cxnSp>
          <p:nvCxnSpPr>
            <p:cNvPr id="8" name="Rovná spojnica 7"/>
            <p:cNvCxnSpPr/>
            <p:nvPr/>
          </p:nvCxnSpPr>
          <p:spPr>
            <a:xfrm flipH="1">
              <a:off x="4983480" y="4294414"/>
              <a:ext cx="1449977" cy="2112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Obrázok 10"/>
            <p:cNvPicPr>
              <a:picLocks noChangeAspect="1"/>
            </p:cNvPicPr>
            <p:nvPr/>
          </p:nvPicPr>
          <p:blipFill rotWithShape="1">
            <a:blip r:embed="rId5">
              <a:extLst>
                <a:ext uri="{28A0092B-C50C-407E-A947-70E740481C1C}">
                  <a14:useLocalDpi xmlns:a14="http://schemas.microsoft.com/office/drawing/2010/main" val="0"/>
                </a:ext>
              </a:extLst>
            </a:blip>
            <a:srcRect l="18072" r="6714" b="12691"/>
            <a:stretch/>
          </p:blipFill>
          <p:spPr>
            <a:xfrm>
              <a:off x="1943100" y="2524120"/>
              <a:ext cx="1159328" cy="8966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BlokTextu 11"/>
            <p:cNvSpPr txBox="1"/>
            <p:nvPr/>
          </p:nvSpPr>
          <p:spPr>
            <a:xfrm>
              <a:off x="1911682" y="2258606"/>
              <a:ext cx="1385454" cy="307777"/>
            </a:xfrm>
            <a:prstGeom prst="rect">
              <a:avLst/>
            </a:prstGeom>
            <a:solidFill>
              <a:schemeClr val="bg1"/>
            </a:solidFill>
          </p:spPr>
          <p:txBody>
            <a:bodyPr wrap="square" rtlCol="0">
              <a:spAutoFit/>
            </a:bodyPr>
            <a:lstStyle/>
            <a:p>
              <a:r>
                <a:rPr lang="en-US" sz="1400" b="1" dirty="0"/>
                <a:t>K</a:t>
              </a:r>
              <a:r>
                <a:rPr lang="sk-SK" sz="1400" b="1" dirty="0" err="1"/>
                <a:t>ubínska</a:t>
              </a:r>
              <a:r>
                <a:rPr lang="sk-SK" sz="1400" b="1" dirty="0"/>
                <a:t> hoľa</a:t>
              </a:r>
            </a:p>
          </p:txBody>
        </p:sp>
        <p:cxnSp>
          <p:nvCxnSpPr>
            <p:cNvPr id="13" name="Rovná spojnica 12"/>
            <p:cNvCxnSpPr/>
            <p:nvPr/>
          </p:nvCxnSpPr>
          <p:spPr>
            <a:xfrm flipH="1" flipV="1">
              <a:off x="2726871" y="3461862"/>
              <a:ext cx="1596696" cy="7269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Obrázok 14"/>
            <p:cNvPicPr>
              <a:picLocks noChangeAspect="1"/>
            </p:cNvPicPr>
            <p:nvPr/>
          </p:nvPicPr>
          <p:blipFill rotWithShape="1">
            <a:blip r:embed="rId6">
              <a:extLst>
                <a:ext uri="{28A0092B-C50C-407E-A947-70E740481C1C}">
                  <a14:useLocalDpi xmlns:a14="http://schemas.microsoft.com/office/drawing/2010/main" val="0"/>
                </a:ext>
              </a:extLst>
            </a:blip>
            <a:srcRect l="57086" t="-25194" r="14691"/>
            <a:stretch/>
          </p:blipFill>
          <p:spPr>
            <a:xfrm>
              <a:off x="838386" y="5355771"/>
              <a:ext cx="1273629" cy="9956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BlokTextu 15"/>
            <p:cNvSpPr txBox="1"/>
            <p:nvPr/>
          </p:nvSpPr>
          <p:spPr>
            <a:xfrm>
              <a:off x="819587" y="5222811"/>
              <a:ext cx="1325086" cy="307777"/>
            </a:xfrm>
            <a:prstGeom prst="rect">
              <a:avLst/>
            </a:prstGeom>
            <a:solidFill>
              <a:schemeClr val="bg1"/>
            </a:solidFill>
          </p:spPr>
          <p:txBody>
            <a:bodyPr wrap="square" rtlCol="0">
              <a:spAutoFit/>
            </a:bodyPr>
            <a:lstStyle/>
            <a:p>
              <a:r>
                <a:rPr lang="sk-SK" sz="1400" b="1" dirty="0"/>
                <a:t>Malý Javorník</a:t>
              </a:r>
            </a:p>
          </p:txBody>
        </p:sp>
        <p:cxnSp>
          <p:nvCxnSpPr>
            <p:cNvPr id="17" name="Rovná spojnica 16"/>
            <p:cNvCxnSpPr/>
            <p:nvPr/>
          </p:nvCxnSpPr>
          <p:spPr>
            <a:xfrm flipH="1">
              <a:off x="2144673" y="4798845"/>
              <a:ext cx="1359764" cy="10547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Obrázok 18"/>
            <p:cNvPicPr>
              <a:picLocks noChangeAspect="1"/>
            </p:cNvPicPr>
            <p:nvPr/>
          </p:nvPicPr>
          <p:blipFill rotWithShape="1">
            <a:blip r:embed="rId7">
              <a:extLst>
                <a:ext uri="{28A0092B-C50C-407E-A947-70E740481C1C}">
                  <a14:useLocalDpi xmlns:a14="http://schemas.microsoft.com/office/drawing/2010/main" val="0"/>
                </a:ext>
              </a:extLst>
            </a:blip>
            <a:srcRect l="18571" t="3998" r="11965" b="5267"/>
            <a:stretch/>
          </p:blipFill>
          <p:spPr>
            <a:xfrm>
              <a:off x="5936743" y="6000122"/>
              <a:ext cx="1035557" cy="7613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BlokTextu 19"/>
            <p:cNvSpPr txBox="1"/>
            <p:nvPr/>
          </p:nvSpPr>
          <p:spPr>
            <a:xfrm>
              <a:off x="5914208" y="5719729"/>
              <a:ext cx="1058092" cy="307777"/>
            </a:xfrm>
            <a:prstGeom prst="rect">
              <a:avLst/>
            </a:prstGeom>
            <a:solidFill>
              <a:schemeClr val="bg1"/>
            </a:solidFill>
          </p:spPr>
          <p:txBody>
            <a:bodyPr wrap="square" rtlCol="0">
              <a:spAutoFit/>
            </a:bodyPr>
            <a:lstStyle/>
            <a:p>
              <a:r>
                <a:rPr lang="sk-SK" sz="1400" b="1" dirty="0"/>
                <a:t>Španí laz</a:t>
              </a:r>
            </a:p>
          </p:txBody>
        </p:sp>
        <p:cxnSp>
          <p:nvCxnSpPr>
            <p:cNvPr id="21" name="Rovná spojnica 20"/>
            <p:cNvCxnSpPr/>
            <p:nvPr/>
          </p:nvCxnSpPr>
          <p:spPr>
            <a:xfrm>
              <a:off x="4325338" y="4799513"/>
              <a:ext cx="1588870" cy="105408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Zástupný objekt pre číslo snímky 6"/>
          <p:cNvSpPr>
            <a:spLocks noGrp="1"/>
          </p:cNvSpPr>
          <p:nvPr>
            <p:ph type="sldNum" sz="quarter" idx="12"/>
          </p:nvPr>
        </p:nvSpPr>
        <p:spPr/>
        <p:txBody>
          <a:bodyPr/>
          <a:lstStyle/>
          <a:p>
            <a:fld id="{15C50341-29A1-497D-86B7-D71D0DD32BE0}" type="slidenum">
              <a:rPr lang="de-AT" smtClean="0"/>
              <a:t>16</a:t>
            </a:fld>
            <a:endParaRPr lang="de-AT"/>
          </a:p>
        </p:txBody>
      </p:sp>
      <p:sp>
        <p:nvSpPr>
          <p:cNvPr id="22" name="Segnaposto piè di pagina 5">
            <a:extLst>
              <a:ext uri="{FF2B5EF4-FFF2-40B4-BE49-F238E27FC236}">
                <a16:creationId xmlns:a16="http://schemas.microsoft.com/office/drawing/2014/main" id="{9DBEC91F-5668-9B4E-BB87-384326BE457A}"/>
              </a:ext>
            </a:extLst>
          </p:cNvPr>
          <p:cNvSpPr>
            <a:spLocks noGrp="1"/>
          </p:cNvSpPr>
          <p:nvPr>
            <p:ph type="ftr" sz="quarter" idx="11"/>
          </p:nvPr>
        </p:nvSpPr>
        <p:spPr>
          <a:xfrm>
            <a:off x="8857502" y="6492875"/>
            <a:ext cx="2422807" cy="365125"/>
          </a:xfrm>
        </p:spPr>
        <p:txBody>
          <a:bodyPr/>
          <a:lstStyle/>
          <a:p>
            <a:r>
              <a:rPr lang="sk-SK" dirty="0" smtClean="0"/>
              <a:t>jan</a:t>
            </a:r>
            <a:r>
              <a:rPr lang="de-AT" dirty="0" smtClean="0"/>
              <a:t>.</a:t>
            </a:r>
            <a:r>
              <a:rPr lang="sk-SK" dirty="0" smtClean="0"/>
              <a:t>kanak</a:t>
            </a:r>
            <a:r>
              <a:rPr lang="de-AT" dirty="0" smtClean="0"/>
              <a:t>@</a:t>
            </a:r>
            <a:r>
              <a:rPr lang="sk-SK" dirty="0" smtClean="0"/>
              <a:t>shmu</a:t>
            </a:r>
            <a:r>
              <a:rPr lang="de-AT" dirty="0" smtClean="0"/>
              <a:t>.</a:t>
            </a:r>
            <a:r>
              <a:rPr lang="sk-SK" dirty="0" smtClean="0"/>
              <a:t>sk</a:t>
            </a:r>
            <a:r>
              <a:rPr lang="de-AT" dirty="0" smtClean="0"/>
              <a:t> (</a:t>
            </a:r>
            <a:r>
              <a:rPr lang="sk-SK" dirty="0" smtClean="0"/>
              <a:t>SHMU</a:t>
            </a:r>
            <a:r>
              <a:rPr lang="de-AT" dirty="0" smtClean="0"/>
              <a:t>)</a:t>
            </a:r>
            <a:endParaRPr lang="de-AT" dirty="0"/>
          </a:p>
        </p:txBody>
      </p:sp>
    </p:spTree>
    <p:extLst>
      <p:ext uri="{BB962C8B-B14F-4D97-AF65-F5344CB8AC3E}">
        <p14:creationId xmlns:p14="http://schemas.microsoft.com/office/powerpoint/2010/main" val="42747115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2948" y="1199034"/>
            <a:ext cx="8324789" cy="5132097"/>
          </a:xfrm>
          <a:prstGeom prst="rect">
            <a:avLst/>
          </a:prstGeom>
          <a:noFill/>
          <a:extLst>
            <a:ext uri="{909E8E84-426E-40DD-AFC4-6F175D3DCCD1}">
              <a14:hiddenFill xmlns:a14="http://schemas.microsoft.com/office/drawing/2010/main">
                <a:solidFill>
                  <a:srgbClr val="FFFFFF"/>
                </a:solidFill>
              </a14:hiddenFill>
            </a:ext>
          </a:extLst>
        </p:spPr>
      </p:pic>
      <p:sp>
        <p:nvSpPr>
          <p:cNvPr id="6" name="Titolo 1"/>
          <p:cNvSpPr txBox="1">
            <a:spLocks/>
          </p:cNvSpPr>
          <p:nvPr/>
        </p:nvSpPr>
        <p:spPr>
          <a:xfrm>
            <a:off x="2152649" y="2"/>
            <a:ext cx="8045087" cy="86214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it-IT" sz="3600" dirty="0">
                <a:solidFill>
                  <a:srgbClr val="FFFF00"/>
                </a:solidFill>
              </a:rPr>
              <a:t>Case study:  </a:t>
            </a:r>
            <a:r>
              <a:rPr lang="it-IT" sz="3600" dirty="0" smtClean="0">
                <a:solidFill>
                  <a:srgbClr val="FFFF00"/>
                </a:solidFill>
              </a:rPr>
              <a:t>Slovakia </a:t>
            </a:r>
            <a:r>
              <a:rPr lang="it-IT" sz="3600" dirty="0">
                <a:solidFill>
                  <a:srgbClr val="FFFF00"/>
                </a:solidFill>
              </a:rPr>
              <a:t>24th of July 2017</a:t>
            </a:r>
          </a:p>
        </p:txBody>
      </p:sp>
      <p:sp>
        <p:nvSpPr>
          <p:cNvPr id="7" name="BlokTextu 6"/>
          <p:cNvSpPr txBox="1"/>
          <p:nvPr/>
        </p:nvSpPr>
        <p:spPr>
          <a:xfrm>
            <a:off x="1765454" y="846595"/>
            <a:ext cx="8763296" cy="369332"/>
          </a:xfrm>
          <a:prstGeom prst="rect">
            <a:avLst/>
          </a:prstGeom>
          <a:noFill/>
        </p:spPr>
        <p:txBody>
          <a:bodyPr wrap="none" rtlCol="0">
            <a:spAutoFit/>
          </a:bodyPr>
          <a:lstStyle/>
          <a:p>
            <a:r>
              <a:rPr lang="en-US" dirty="0">
                <a:solidFill>
                  <a:schemeClr val="bg1"/>
                </a:solidFill>
              </a:rPr>
              <a:t>Storms over central Europe were initiated in advection of warm and humid air from south:</a:t>
            </a:r>
          </a:p>
        </p:txBody>
      </p:sp>
      <p:sp>
        <p:nvSpPr>
          <p:cNvPr id="3" name="Ovál 2"/>
          <p:cNvSpPr/>
          <p:nvPr/>
        </p:nvSpPr>
        <p:spPr>
          <a:xfrm>
            <a:off x="6147102" y="4049487"/>
            <a:ext cx="1371298" cy="1031315"/>
          </a:xfrm>
          <a:prstGeom prst="ellipse">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egnaposto piè di pagina 5">
            <a:extLst>
              <a:ext uri="{FF2B5EF4-FFF2-40B4-BE49-F238E27FC236}">
                <a16:creationId xmlns:a16="http://schemas.microsoft.com/office/drawing/2014/main" id="{9DBEC91F-5668-9B4E-BB87-384326BE457A}"/>
              </a:ext>
            </a:extLst>
          </p:cNvPr>
          <p:cNvSpPr>
            <a:spLocks noGrp="1"/>
          </p:cNvSpPr>
          <p:nvPr>
            <p:ph type="ftr" sz="quarter" idx="11"/>
          </p:nvPr>
        </p:nvSpPr>
        <p:spPr>
          <a:xfrm>
            <a:off x="8857502" y="6492875"/>
            <a:ext cx="2422807" cy="365125"/>
          </a:xfrm>
        </p:spPr>
        <p:txBody>
          <a:bodyPr/>
          <a:lstStyle/>
          <a:p>
            <a:r>
              <a:rPr lang="sk-SK" dirty="0" smtClean="0"/>
              <a:t>jan</a:t>
            </a:r>
            <a:r>
              <a:rPr lang="de-AT" dirty="0" smtClean="0"/>
              <a:t>.</a:t>
            </a:r>
            <a:r>
              <a:rPr lang="sk-SK" dirty="0" smtClean="0"/>
              <a:t>kanak</a:t>
            </a:r>
            <a:r>
              <a:rPr lang="de-AT" dirty="0" smtClean="0"/>
              <a:t>@</a:t>
            </a:r>
            <a:r>
              <a:rPr lang="sk-SK" dirty="0" smtClean="0"/>
              <a:t>shmu</a:t>
            </a:r>
            <a:r>
              <a:rPr lang="de-AT" dirty="0" smtClean="0"/>
              <a:t>.</a:t>
            </a:r>
            <a:r>
              <a:rPr lang="sk-SK" dirty="0" smtClean="0"/>
              <a:t>sk</a:t>
            </a:r>
            <a:r>
              <a:rPr lang="de-AT" dirty="0" smtClean="0"/>
              <a:t> (</a:t>
            </a:r>
            <a:r>
              <a:rPr lang="sk-SK" dirty="0" smtClean="0"/>
              <a:t>SHMU</a:t>
            </a:r>
            <a:r>
              <a:rPr lang="de-AT" dirty="0" smtClean="0"/>
              <a:t>)</a:t>
            </a:r>
            <a:endParaRPr lang="de-AT" dirty="0"/>
          </a:p>
        </p:txBody>
      </p:sp>
    </p:spTree>
    <p:extLst>
      <p:ext uri="{BB962C8B-B14F-4D97-AF65-F5344CB8AC3E}">
        <p14:creationId xmlns:p14="http://schemas.microsoft.com/office/powerpoint/2010/main" val="265345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JK\ZPC\20171002-06_EUMConf2017\Silvia_PPT\vyrezHRV\MSG-048-2017072412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2002" y="1489166"/>
            <a:ext cx="8231560" cy="485067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JK\ZPC\20171002-06_EUMConf2017\Silvia_PPT\vyrezHRV\MSG-048-20170724141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2002" y="1489166"/>
            <a:ext cx="8231560" cy="48506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JK\ZPC\20171002-06_EUMConf2017\Silvia_PPT\vyrezHRV\MSG-048-20170724154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2002" y="1489166"/>
            <a:ext cx="8231560" cy="485067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JK\ZPC\20171002-06_EUMConf2017\Silvia_PPT\vyrezHRV\MSG-048-20170724173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2002" y="1489166"/>
            <a:ext cx="8231560" cy="4850674"/>
          </a:xfrm>
          <a:prstGeom prst="rect">
            <a:avLst/>
          </a:prstGeom>
          <a:noFill/>
          <a:extLst>
            <a:ext uri="{909E8E84-426E-40DD-AFC4-6F175D3DCCD1}">
              <a14:hiddenFill xmlns:a14="http://schemas.microsoft.com/office/drawing/2010/main">
                <a:solidFill>
                  <a:srgbClr val="FFFFFF"/>
                </a:solidFill>
              </a14:hiddenFill>
            </a:ext>
          </a:extLst>
        </p:spPr>
      </p:pic>
      <p:sp>
        <p:nvSpPr>
          <p:cNvPr id="3" name="BlokTextu 2"/>
          <p:cNvSpPr txBox="1"/>
          <p:nvPr/>
        </p:nvSpPr>
        <p:spPr>
          <a:xfrm>
            <a:off x="1706881" y="1037952"/>
            <a:ext cx="8128507" cy="369332"/>
          </a:xfrm>
          <a:prstGeom prst="rect">
            <a:avLst/>
          </a:prstGeom>
          <a:noFill/>
        </p:spPr>
        <p:txBody>
          <a:bodyPr wrap="none" rtlCol="0">
            <a:spAutoFit/>
          </a:bodyPr>
          <a:lstStyle/>
          <a:p>
            <a:r>
              <a:rPr lang="en-US" dirty="0">
                <a:solidFill>
                  <a:schemeClr val="bg1"/>
                </a:solidFill>
              </a:rPr>
              <a:t>HRV/IR/NIR RGB MSG composite shows development of storms over central Europe:</a:t>
            </a:r>
          </a:p>
        </p:txBody>
      </p:sp>
      <p:sp>
        <p:nvSpPr>
          <p:cNvPr id="9" name="Titolo 1"/>
          <p:cNvSpPr txBox="1">
            <a:spLocks/>
          </p:cNvSpPr>
          <p:nvPr/>
        </p:nvSpPr>
        <p:spPr>
          <a:xfrm>
            <a:off x="2152649" y="2"/>
            <a:ext cx="8045087" cy="86214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it-IT" sz="3600" dirty="0">
                <a:solidFill>
                  <a:srgbClr val="FFFF00"/>
                </a:solidFill>
              </a:rPr>
              <a:t>Case study:  </a:t>
            </a:r>
            <a:r>
              <a:rPr lang="it-IT" sz="3600" dirty="0" smtClean="0">
                <a:solidFill>
                  <a:srgbClr val="FFFF00"/>
                </a:solidFill>
              </a:rPr>
              <a:t>Slovakia </a:t>
            </a:r>
            <a:r>
              <a:rPr lang="it-IT" sz="3600" dirty="0">
                <a:solidFill>
                  <a:srgbClr val="FFFF00"/>
                </a:solidFill>
              </a:rPr>
              <a:t>24th of July 2017</a:t>
            </a:r>
          </a:p>
        </p:txBody>
      </p:sp>
      <p:sp>
        <p:nvSpPr>
          <p:cNvPr id="10" name="Segnaposto piè di pagina 5">
            <a:extLst>
              <a:ext uri="{FF2B5EF4-FFF2-40B4-BE49-F238E27FC236}">
                <a16:creationId xmlns:a16="http://schemas.microsoft.com/office/drawing/2014/main" id="{9DBEC91F-5668-9B4E-BB87-384326BE457A}"/>
              </a:ext>
            </a:extLst>
          </p:cNvPr>
          <p:cNvSpPr>
            <a:spLocks noGrp="1"/>
          </p:cNvSpPr>
          <p:nvPr>
            <p:ph type="ftr" sz="quarter" idx="11"/>
          </p:nvPr>
        </p:nvSpPr>
        <p:spPr>
          <a:xfrm>
            <a:off x="8857502" y="6492875"/>
            <a:ext cx="2422807" cy="365125"/>
          </a:xfrm>
        </p:spPr>
        <p:txBody>
          <a:bodyPr/>
          <a:lstStyle/>
          <a:p>
            <a:r>
              <a:rPr lang="sk-SK" dirty="0" smtClean="0"/>
              <a:t>jan</a:t>
            </a:r>
            <a:r>
              <a:rPr lang="de-AT" dirty="0" smtClean="0"/>
              <a:t>.</a:t>
            </a:r>
            <a:r>
              <a:rPr lang="sk-SK" dirty="0" smtClean="0"/>
              <a:t>kanak</a:t>
            </a:r>
            <a:r>
              <a:rPr lang="de-AT" dirty="0" smtClean="0"/>
              <a:t>@</a:t>
            </a:r>
            <a:r>
              <a:rPr lang="sk-SK" dirty="0" smtClean="0"/>
              <a:t>shmu</a:t>
            </a:r>
            <a:r>
              <a:rPr lang="de-AT" dirty="0" smtClean="0"/>
              <a:t>.</a:t>
            </a:r>
            <a:r>
              <a:rPr lang="sk-SK" dirty="0" smtClean="0"/>
              <a:t>sk</a:t>
            </a:r>
            <a:r>
              <a:rPr lang="de-AT" dirty="0" smtClean="0"/>
              <a:t> (</a:t>
            </a:r>
            <a:r>
              <a:rPr lang="sk-SK" dirty="0" smtClean="0"/>
              <a:t>SHMU</a:t>
            </a:r>
            <a:r>
              <a:rPr lang="de-AT" dirty="0" smtClean="0"/>
              <a:t>)</a:t>
            </a:r>
            <a:endParaRPr lang="de-AT" dirty="0"/>
          </a:p>
        </p:txBody>
      </p:sp>
    </p:spTree>
    <p:extLst>
      <p:ext uri="{BB962C8B-B14F-4D97-AF65-F5344CB8AC3E}">
        <p14:creationId xmlns:p14="http://schemas.microsoft.com/office/powerpoint/2010/main" val="29232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1000"/>
                                        <p:tgtEl>
                                          <p:spTgt spid="102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1000"/>
                                        <p:tgtEl>
                                          <p:spTgt spid="1028"/>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029"/>
                                        </p:tgtEl>
                                        <p:attrNameLst>
                                          <p:attrName>style.visibility</p:attrName>
                                        </p:attrNameLst>
                                      </p:cBhvr>
                                      <p:to>
                                        <p:strVal val="visible"/>
                                      </p:to>
                                    </p:set>
                                    <p:animEffect transition="in" filter="fade">
                                      <p:cBhvr>
                                        <p:cTn id="19" dur="1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lokTextu 6"/>
          <p:cNvSpPr txBox="1"/>
          <p:nvPr/>
        </p:nvSpPr>
        <p:spPr>
          <a:xfrm>
            <a:off x="1765454" y="868363"/>
            <a:ext cx="5027402" cy="369332"/>
          </a:xfrm>
          <a:prstGeom prst="rect">
            <a:avLst/>
          </a:prstGeom>
          <a:noFill/>
        </p:spPr>
        <p:txBody>
          <a:bodyPr wrap="none" rtlCol="0">
            <a:spAutoFit/>
          </a:bodyPr>
          <a:lstStyle/>
          <a:p>
            <a:r>
              <a:rPr lang="en-US" dirty="0">
                <a:solidFill>
                  <a:schemeClr val="bg1"/>
                </a:solidFill>
              </a:rPr>
              <a:t>Data from </a:t>
            </a:r>
            <a:r>
              <a:rPr lang="en-US" dirty="0" err="1">
                <a:solidFill>
                  <a:schemeClr val="bg1"/>
                </a:solidFill>
              </a:rPr>
              <a:t>raingauge</a:t>
            </a:r>
            <a:r>
              <a:rPr lang="en-US" dirty="0">
                <a:solidFill>
                  <a:schemeClr val="bg1"/>
                </a:solidFill>
              </a:rPr>
              <a:t> &amp; lightning detection network:</a:t>
            </a:r>
          </a:p>
        </p:txBody>
      </p:sp>
      <p:pic>
        <p:nvPicPr>
          <p:cNvPr id="2" name="Obrázo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0705" y="1288423"/>
            <a:ext cx="6709409" cy="3340727"/>
          </a:xfrm>
          <a:prstGeom prst="rect">
            <a:avLst/>
          </a:prstGeom>
        </p:spPr>
      </p:pic>
      <p:pic>
        <p:nvPicPr>
          <p:cNvPr id="3" name="Obrázo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6194" y="2979100"/>
            <a:ext cx="4960685" cy="3329344"/>
          </a:xfrm>
          <a:prstGeom prst="rect">
            <a:avLst/>
          </a:prstGeom>
        </p:spPr>
      </p:pic>
      <p:pic>
        <p:nvPicPr>
          <p:cNvPr id="5" name="Obrázok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459" y="4643772"/>
            <a:ext cx="3943585" cy="15436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itolo 1"/>
          <p:cNvSpPr txBox="1">
            <a:spLocks/>
          </p:cNvSpPr>
          <p:nvPr/>
        </p:nvSpPr>
        <p:spPr>
          <a:xfrm>
            <a:off x="2152649" y="2"/>
            <a:ext cx="8045087" cy="86214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it-IT" sz="3600" dirty="0">
                <a:solidFill>
                  <a:srgbClr val="FFFF00"/>
                </a:solidFill>
              </a:rPr>
              <a:t>Case study:  </a:t>
            </a:r>
            <a:r>
              <a:rPr lang="it-IT" sz="3600" dirty="0" smtClean="0">
                <a:solidFill>
                  <a:srgbClr val="FFFF00"/>
                </a:solidFill>
              </a:rPr>
              <a:t>Slovakia </a:t>
            </a:r>
            <a:r>
              <a:rPr lang="it-IT" sz="3600" dirty="0">
                <a:solidFill>
                  <a:srgbClr val="FFFF00"/>
                </a:solidFill>
              </a:rPr>
              <a:t>24th of July 2017</a:t>
            </a:r>
          </a:p>
        </p:txBody>
      </p:sp>
      <p:sp>
        <p:nvSpPr>
          <p:cNvPr id="10" name="Segnaposto piè di pagina 5">
            <a:extLst>
              <a:ext uri="{FF2B5EF4-FFF2-40B4-BE49-F238E27FC236}">
                <a16:creationId xmlns:a16="http://schemas.microsoft.com/office/drawing/2014/main" id="{9DBEC91F-5668-9B4E-BB87-384326BE457A}"/>
              </a:ext>
            </a:extLst>
          </p:cNvPr>
          <p:cNvSpPr>
            <a:spLocks noGrp="1"/>
          </p:cNvSpPr>
          <p:nvPr>
            <p:ph type="ftr" sz="quarter" idx="11"/>
          </p:nvPr>
        </p:nvSpPr>
        <p:spPr>
          <a:xfrm>
            <a:off x="8857502" y="6492875"/>
            <a:ext cx="2422807" cy="365125"/>
          </a:xfrm>
        </p:spPr>
        <p:txBody>
          <a:bodyPr/>
          <a:lstStyle/>
          <a:p>
            <a:r>
              <a:rPr lang="sk-SK" dirty="0" smtClean="0"/>
              <a:t>jan</a:t>
            </a:r>
            <a:r>
              <a:rPr lang="de-AT" dirty="0" smtClean="0"/>
              <a:t>.</a:t>
            </a:r>
            <a:r>
              <a:rPr lang="sk-SK" dirty="0" smtClean="0"/>
              <a:t>kanak</a:t>
            </a:r>
            <a:r>
              <a:rPr lang="de-AT" dirty="0" smtClean="0"/>
              <a:t>@</a:t>
            </a:r>
            <a:r>
              <a:rPr lang="sk-SK" dirty="0" smtClean="0"/>
              <a:t>shmu</a:t>
            </a:r>
            <a:r>
              <a:rPr lang="de-AT" dirty="0" smtClean="0"/>
              <a:t>.</a:t>
            </a:r>
            <a:r>
              <a:rPr lang="sk-SK" dirty="0" smtClean="0"/>
              <a:t>sk</a:t>
            </a:r>
            <a:r>
              <a:rPr lang="de-AT" dirty="0" smtClean="0"/>
              <a:t> (</a:t>
            </a:r>
            <a:r>
              <a:rPr lang="sk-SK" dirty="0" smtClean="0"/>
              <a:t>SHMU</a:t>
            </a:r>
            <a:r>
              <a:rPr lang="de-AT" dirty="0" smtClean="0"/>
              <a:t>)</a:t>
            </a:r>
            <a:endParaRPr lang="de-AT" dirty="0"/>
          </a:p>
        </p:txBody>
      </p:sp>
    </p:spTree>
    <p:extLst>
      <p:ext uri="{BB962C8B-B14F-4D97-AF65-F5344CB8AC3E}">
        <p14:creationId xmlns:p14="http://schemas.microsoft.com/office/powerpoint/2010/main" val="111669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1DFDD0-20F5-7B47-BA17-394499425CB8}"/>
              </a:ext>
            </a:extLst>
          </p:cNvPr>
          <p:cNvSpPr>
            <a:spLocks noGrp="1"/>
          </p:cNvSpPr>
          <p:nvPr>
            <p:ph type="title"/>
          </p:nvPr>
        </p:nvSpPr>
        <p:spPr/>
        <p:txBody>
          <a:bodyPr/>
          <a:lstStyle/>
          <a:p>
            <a:r>
              <a:rPr lang="it-IT" dirty="0" err="1"/>
              <a:t>Outline</a:t>
            </a:r>
            <a:endParaRPr lang="it-IT" dirty="0"/>
          </a:p>
        </p:txBody>
      </p:sp>
      <p:sp>
        <p:nvSpPr>
          <p:cNvPr id="4" name="CasellaDiTesto 3">
            <a:extLst>
              <a:ext uri="{FF2B5EF4-FFF2-40B4-BE49-F238E27FC236}">
                <a16:creationId xmlns:a16="http://schemas.microsoft.com/office/drawing/2014/main" id="{EB7CA3AD-6F36-E34A-BFE6-350F108F786B}"/>
              </a:ext>
            </a:extLst>
          </p:cNvPr>
          <p:cNvSpPr txBox="1"/>
          <p:nvPr/>
        </p:nvSpPr>
        <p:spPr>
          <a:xfrm>
            <a:off x="2061401" y="1119100"/>
            <a:ext cx="6993133" cy="6124754"/>
          </a:xfrm>
          <a:prstGeom prst="rect">
            <a:avLst/>
          </a:prstGeom>
          <a:noFill/>
        </p:spPr>
        <p:txBody>
          <a:bodyPr wrap="none" rtlCol="0" anchor="ctr">
            <a:spAutoFit/>
          </a:bodyPr>
          <a:lstStyle/>
          <a:p>
            <a:pPr marL="457200" indent="-457200">
              <a:buFont typeface="Arial" panose="020B0604020202020204" pitchFamily="34" charset="0"/>
              <a:buChar char="•"/>
            </a:pPr>
            <a:r>
              <a:rPr lang="en-US" sz="2800" dirty="0" smtClean="0"/>
              <a:t>Overview – work with data</a:t>
            </a:r>
          </a:p>
          <a:p>
            <a:pPr marL="1371600" lvl="2" indent="-457200">
              <a:buFont typeface="Wingdings" panose="05000000000000000000" pitchFamily="2" charset="2"/>
              <a:buChar char="§"/>
            </a:pPr>
            <a:r>
              <a:rPr lang="en-US" sz="2800" dirty="0" smtClean="0"/>
              <a:t>Formats and data files content</a:t>
            </a:r>
          </a:p>
          <a:p>
            <a:pPr marL="1371600" lvl="2" indent="-457200">
              <a:buFont typeface="Wingdings" panose="05000000000000000000" pitchFamily="2" charset="2"/>
              <a:buChar char="§"/>
            </a:pPr>
            <a:r>
              <a:rPr lang="en-US" sz="2800" dirty="0" smtClean="0"/>
              <a:t>Precipitation products</a:t>
            </a:r>
          </a:p>
          <a:p>
            <a:pPr marL="457200" indent="-457200">
              <a:buFont typeface="Arial" panose="020B0604020202020204" pitchFamily="34" charset="0"/>
              <a:buChar char="•"/>
            </a:pPr>
            <a:r>
              <a:rPr lang="en-US" sz="2800" dirty="0" smtClean="0"/>
              <a:t>Satellite data versus „ground truth“</a:t>
            </a:r>
          </a:p>
          <a:p>
            <a:pPr marL="457200" indent="-457200">
              <a:buFont typeface="Arial" panose="020B0604020202020204" pitchFamily="34" charset="0"/>
              <a:buChar char="•"/>
            </a:pPr>
            <a:r>
              <a:rPr lang="en-US" sz="2800" dirty="0" smtClean="0"/>
              <a:t>Case studies – the way to applications?</a:t>
            </a:r>
          </a:p>
          <a:p>
            <a:pPr marL="457200" indent="-457200">
              <a:buFont typeface="Arial" panose="020B0604020202020204" pitchFamily="34" charset="0"/>
              <a:buChar char="•"/>
            </a:pPr>
            <a:r>
              <a:rPr lang="en-US" sz="2800" dirty="0" smtClean="0"/>
              <a:t>Case study:  Slovakia 24th of July 2017</a:t>
            </a:r>
          </a:p>
          <a:p>
            <a:pPr marL="457200" indent="-457200">
              <a:buFont typeface="Arial" panose="020B0604020202020204" pitchFamily="34" charset="0"/>
              <a:buChar char="•"/>
            </a:pPr>
            <a:r>
              <a:rPr lang="en-US" sz="2800" dirty="0" smtClean="0"/>
              <a:t>How to properly merge precipitation data?</a:t>
            </a:r>
          </a:p>
          <a:p>
            <a:pPr marL="1371600" lvl="2" indent="-457200">
              <a:buFont typeface="Wingdings" panose="05000000000000000000" pitchFamily="2" charset="2"/>
              <a:buChar char="§"/>
            </a:pPr>
            <a:r>
              <a:rPr lang="en-US" sz="2800" dirty="0" smtClean="0"/>
              <a:t>How to do data up-scaling</a:t>
            </a:r>
          </a:p>
          <a:p>
            <a:pPr marL="1371600" lvl="2" indent="-457200">
              <a:buFont typeface="Wingdings" panose="05000000000000000000" pitchFamily="2" charset="2"/>
              <a:buChar char="§"/>
            </a:pPr>
            <a:r>
              <a:rPr lang="en-US" sz="2800" dirty="0" smtClean="0"/>
              <a:t>How to do data over-lapping</a:t>
            </a:r>
            <a:endParaRPr lang="sk-SK" sz="2800" dirty="0" smtClean="0"/>
          </a:p>
          <a:p>
            <a:pPr marL="1371600" lvl="2" indent="-457200">
              <a:buFont typeface="Wingdings" panose="05000000000000000000" pitchFamily="2" charset="2"/>
              <a:buChar char="§"/>
            </a:pPr>
            <a:r>
              <a:rPr lang="en-US" sz="2800" dirty="0" smtClean="0"/>
              <a:t>How to match data in time and space</a:t>
            </a:r>
          </a:p>
          <a:p>
            <a:pPr marL="457200" indent="-457200">
              <a:buFont typeface="Arial" panose="020B0604020202020204" pitchFamily="34" charset="0"/>
              <a:buChar char="•"/>
            </a:pPr>
            <a:r>
              <a:rPr lang="en-US" sz="2800" dirty="0" smtClean="0"/>
              <a:t>Conclusions</a:t>
            </a:r>
          </a:p>
          <a:p>
            <a:pPr marL="914400" lvl="1" indent="-457200">
              <a:buFont typeface="Arial" panose="020B0604020202020204" pitchFamily="34" charset="0"/>
              <a:buChar char="•"/>
            </a:pPr>
            <a:endParaRPr lang="en-US" sz="2800" dirty="0" smtClean="0"/>
          </a:p>
          <a:p>
            <a:pPr marL="914400" lvl="1" indent="-457200">
              <a:buFont typeface="Arial" panose="020B0604020202020204" pitchFamily="34" charset="0"/>
              <a:buChar char="•"/>
            </a:pPr>
            <a:endParaRPr lang="sk-SK" sz="2800" dirty="0" smtClean="0"/>
          </a:p>
          <a:p>
            <a:pPr marL="457200" indent="-457200">
              <a:buFont typeface="Arial" panose="020B0604020202020204" pitchFamily="34" charset="0"/>
              <a:buChar char="•"/>
            </a:pPr>
            <a:endParaRPr lang="it-IT" sz="2800" dirty="0"/>
          </a:p>
        </p:txBody>
      </p:sp>
      <p:sp>
        <p:nvSpPr>
          <p:cNvPr id="7" name="Segnaposto numero diapositiva 6">
            <a:extLst>
              <a:ext uri="{FF2B5EF4-FFF2-40B4-BE49-F238E27FC236}">
                <a16:creationId xmlns:a16="http://schemas.microsoft.com/office/drawing/2014/main" id="{426DED22-2D9D-C44C-8C7B-41E11EC8A5F1}"/>
              </a:ext>
            </a:extLst>
          </p:cNvPr>
          <p:cNvSpPr>
            <a:spLocks noGrp="1"/>
          </p:cNvSpPr>
          <p:nvPr>
            <p:ph type="sldNum" sz="quarter" idx="12"/>
          </p:nvPr>
        </p:nvSpPr>
        <p:spPr/>
        <p:txBody>
          <a:bodyPr/>
          <a:lstStyle/>
          <a:p>
            <a:fld id="{15C50341-29A1-497D-86B7-D71D0DD32BE0}" type="slidenum">
              <a:rPr lang="de-AT" smtClean="0"/>
              <a:t>2</a:t>
            </a:fld>
            <a:endParaRPr lang="de-AT"/>
          </a:p>
        </p:txBody>
      </p:sp>
      <p:sp>
        <p:nvSpPr>
          <p:cNvPr id="8" name="Segnaposto piè di pagina 5">
            <a:extLst>
              <a:ext uri="{FF2B5EF4-FFF2-40B4-BE49-F238E27FC236}">
                <a16:creationId xmlns:a16="http://schemas.microsoft.com/office/drawing/2014/main" id="{9DBEC91F-5668-9B4E-BB87-384326BE457A}"/>
              </a:ext>
            </a:extLst>
          </p:cNvPr>
          <p:cNvSpPr>
            <a:spLocks noGrp="1"/>
          </p:cNvSpPr>
          <p:nvPr>
            <p:ph type="ftr" sz="quarter" idx="11"/>
          </p:nvPr>
        </p:nvSpPr>
        <p:spPr>
          <a:xfrm>
            <a:off x="8857502" y="6492875"/>
            <a:ext cx="2422807" cy="365125"/>
          </a:xfrm>
        </p:spPr>
        <p:txBody>
          <a:bodyPr/>
          <a:lstStyle/>
          <a:p>
            <a:r>
              <a:rPr lang="sk-SK" dirty="0" smtClean="0"/>
              <a:t>jan</a:t>
            </a:r>
            <a:r>
              <a:rPr lang="de-AT" dirty="0" smtClean="0"/>
              <a:t>.</a:t>
            </a:r>
            <a:r>
              <a:rPr lang="sk-SK" dirty="0" smtClean="0"/>
              <a:t>kanak</a:t>
            </a:r>
            <a:r>
              <a:rPr lang="de-AT" dirty="0" smtClean="0"/>
              <a:t>@</a:t>
            </a:r>
            <a:r>
              <a:rPr lang="sk-SK" dirty="0" smtClean="0"/>
              <a:t>shmu</a:t>
            </a:r>
            <a:r>
              <a:rPr lang="de-AT" dirty="0" smtClean="0"/>
              <a:t>.</a:t>
            </a:r>
            <a:r>
              <a:rPr lang="sk-SK" dirty="0" smtClean="0"/>
              <a:t>sk</a:t>
            </a:r>
            <a:r>
              <a:rPr lang="de-AT" dirty="0" smtClean="0"/>
              <a:t> (</a:t>
            </a:r>
            <a:r>
              <a:rPr lang="sk-SK" dirty="0" smtClean="0"/>
              <a:t>SHMU</a:t>
            </a:r>
            <a:r>
              <a:rPr lang="de-AT" dirty="0" smtClean="0"/>
              <a:t>)</a:t>
            </a:r>
            <a:endParaRPr lang="de-AT" dirty="0"/>
          </a:p>
        </p:txBody>
      </p:sp>
    </p:spTree>
    <p:extLst>
      <p:ext uri="{BB962C8B-B14F-4D97-AF65-F5344CB8AC3E}">
        <p14:creationId xmlns:p14="http://schemas.microsoft.com/office/powerpoint/2010/main" val="4823392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lokTextu 6"/>
          <p:cNvSpPr txBox="1"/>
          <p:nvPr/>
        </p:nvSpPr>
        <p:spPr>
          <a:xfrm>
            <a:off x="1765454" y="963613"/>
            <a:ext cx="7234096" cy="369332"/>
          </a:xfrm>
          <a:prstGeom prst="rect">
            <a:avLst/>
          </a:prstGeom>
          <a:noFill/>
        </p:spPr>
        <p:txBody>
          <a:bodyPr wrap="none" rtlCol="0">
            <a:spAutoFit/>
          </a:bodyPr>
          <a:lstStyle/>
          <a:p>
            <a:r>
              <a:rPr lang="en-US" dirty="0">
                <a:solidFill>
                  <a:schemeClr val="bg1"/>
                </a:solidFill>
              </a:rPr>
              <a:t>These plots show rain events in south Slovakia in 2017 (</a:t>
            </a:r>
            <a:r>
              <a:rPr lang="en-US" dirty="0" err="1">
                <a:solidFill>
                  <a:schemeClr val="bg1"/>
                </a:solidFill>
              </a:rPr>
              <a:t>Hurbanovo</a:t>
            </a:r>
            <a:r>
              <a:rPr lang="en-US" dirty="0">
                <a:solidFill>
                  <a:schemeClr val="bg1"/>
                </a:solidFill>
              </a:rPr>
              <a:t> station):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090" y="1325413"/>
            <a:ext cx="6170223" cy="2419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Rovná spojovacia šípka 3"/>
          <p:cNvCxnSpPr/>
          <p:nvPr/>
        </p:nvCxnSpPr>
        <p:spPr>
          <a:xfrm>
            <a:off x="5270810" y="1929161"/>
            <a:ext cx="0" cy="96797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BlokTextu 11"/>
          <p:cNvSpPr txBox="1"/>
          <p:nvPr/>
        </p:nvSpPr>
        <p:spPr>
          <a:xfrm>
            <a:off x="8036313" y="1329086"/>
            <a:ext cx="2523063" cy="1477328"/>
          </a:xfrm>
          <a:prstGeom prst="rect">
            <a:avLst/>
          </a:prstGeom>
          <a:noFill/>
        </p:spPr>
        <p:txBody>
          <a:bodyPr wrap="square" rtlCol="0">
            <a:spAutoFit/>
          </a:bodyPr>
          <a:lstStyle/>
          <a:p>
            <a:r>
              <a:rPr lang="en-US" dirty="0">
                <a:solidFill>
                  <a:schemeClr val="bg1"/>
                </a:solidFill>
              </a:rPr>
              <a:t>Green arrow shows the most significant rain event in 2017 with total amount of rain about 50 mm.</a:t>
            </a:r>
          </a:p>
        </p:txBody>
      </p:sp>
      <p:sp>
        <p:nvSpPr>
          <p:cNvPr id="16" name="BlokTextu 15"/>
          <p:cNvSpPr txBox="1"/>
          <p:nvPr/>
        </p:nvSpPr>
        <p:spPr>
          <a:xfrm>
            <a:off x="8033359" y="3497014"/>
            <a:ext cx="2734558" cy="2031325"/>
          </a:xfrm>
          <a:prstGeom prst="rect">
            <a:avLst/>
          </a:prstGeom>
          <a:noFill/>
        </p:spPr>
        <p:txBody>
          <a:bodyPr wrap="square" rtlCol="0">
            <a:spAutoFit/>
          </a:bodyPr>
          <a:lstStyle/>
          <a:p>
            <a:r>
              <a:rPr lang="en-US" dirty="0"/>
              <a:t>Green arrow shows the same event which reduced long duration drought in Southern Slovakia. Deficit of precipitation was</a:t>
            </a:r>
          </a:p>
          <a:p>
            <a:r>
              <a:rPr lang="en-US" dirty="0"/>
              <a:t>decreased from -80 mm to -40 mm.</a:t>
            </a:r>
          </a:p>
        </p:txBody>
      </p:sp>
      <p:sp>
        <p:nvSpPr>
          <p:cNvPr id="18" name="BlokTextu 17"/>
          <p:cNvSpPr txBox="1"/>
          <p:nvPr/>
        </p:nvSpPr>
        <p:spPr>
          <a:xfrm>
            <a:off x="8036312" y="5499774"/>
            <a:ext cx="2648802" cy="923330"/>
          </a:xfrm>
          <a:prstGeom prst="rect">
            <a:avLst/>
          </a:prstGeom>
          <a:noFill/>
        </p:spPr>
        <p:txBody>
          <a:bodyPr wrap="none" rtlCol="0">
            <a:spAutoFit/>
          </a:bodyPr>
          <a:lstStyle/>
          <a:p>
            <a:r>
              <a:rPr lang="en-US" b="1" dirty="0">
                <a:solidFill>
                  <a:srgbClr val="FF0000"/>
                </a:solidFill>
              </a:rPr>
              <a:t>Total duration of drought</a:t>
            </a:r>
          </a:p>
          <a:p>
            <a:r>
              <a:rPr lang="en-US" b="1" dirty="0">
                <a:solidFill>
                  <a:srgbClr val="FF0000"/>
                </a:solidFill>
              </a:rPr>
              <a:t>in this region is just more </a:t>
            </a:r>
          </a:p>
          <a:p>
            <a:r>
              <a:rPr lang="en-US" b="1" dirty="0" err="1">
                <a:solidFill>
                  <a:srgbClr val="FF0000"/>
                </a:solidFill>
              </a:rPr>
              <a:t>th</a:t>
            </a:r>
            <a:r>
              <a:rPr lang="sk-SK" b="1" dirty="0">
                <a:solidFill>
                  <a:srgbClr val="FF0000"/>
                </a:solidFill>
              </a:rPr>
              <a:t>a</a:t>
            </a:r>
            <a:r>
              <a:rPr lang="en-US" b="1" dirty="0">
                <a:solidFill>
                  <a:srgbClr val="FF0000"/>
                </a:solidFill>
              </a:rPr>
              <a:t>n 230 days.</a:t>
            </a:r>
          </a:p>
        </p:txBody>
      </p:sp>
      <p:sp>
        <p:nvSpPr>
          <p:cNvPr id="13" name="BlokTextu 12"/>
          <p:cNvSpPr txBox="1"/>
          <p:nvPr/>
        </p:nvSpPr>
        <p:spPr>
          <a:xfrm>
            <a:off x="2781455" y="4337566"/>
            <a:ext cx="5054910" cy="369332"/>
          </a:xfrm>
          <a:prstGeom prst="rect">
            <a:avLst/>
          </a:prstGeom>
          <a:noFill/>
        </p:spPr>
        <p:txBody>
          <a:bodyPr wrap="none" rtlCol="0">
            <a:spAutoFit/>
          </a:bodyPr>
          <a:lstStyle/>
          <a:p>
            <a:r>
              <a:rPr lang="en-US" dirty="0"/>
              <a:t>Standardized Precipitation-Evapotranspiration Index</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6090" y="3785755"/>
            <a:ext cx="6170223" cy="2586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Rovná spojovacia šípka 9"/>
          <p:cNvCxnSpPr/>
          <p:nvPr/>
        </p:nvCxnSpPr>
        <p:spPr>
          <a:xfrm flipV="1">
            <a:off x="5415776" y="5279169"/>
            <a:ext cx="0" cy="917501"/>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1029" name="Picture 5" descr="http://www.shmu.sk/File/ExtraFiles/ODBORNE_AKTUALITY/images/monitoring_sucha/aktuality_september2017/SPEI_report_1181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6679" y="3828236"/>
            <a:ext cx="6086091" cy="2537140"/>
          </a:xfrm>
          <a:prstGeom prst="rect">
            <a:avLst/>
          </a:prstGeom>
          <a:noFill/>
          <a:extLst>
            <a:ext uri="{909E8E84-426E-40DD-AFC4-6F175D3DCCD1}">
              <a14:hiddenFill xmlns:a14="http://schemas.microsoft.com/office/drawing/2010/main">
                <a:solidFill>
                  <a:srgbClr val="FFFFFF"/>
                </a:solidFill>
              </a14:hiddenFill>
            </a:ext>
          </a:extLst>
        </p:spPr>
      </p:pic>
      <p:sp>
        <p:nvSpPr>
          <p:cNvPr id="14" name="Titolo 1"/>
          <p:cNvSpPr txBox="1">
            <a:spLocks/>
          </p:cNvSpPr>
          <p:nvPr/>
        </p:nvSpPr>
        <p:spPr>
          <a:xfrm>
            <a:off x="2152649" y="2"/>
            <a:ext cx="8045087" cy="86214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it-IT" sz="3600" dirty="0">
                <a:solidFill>
                  <a:srgbClr val="FFFF00"/>
                </a:solidFill>
              </a:rPr>
              <a:t>Case study:  </a:t>
            </a:r>
            <a:r>
              <a:rPr lang="it-IT" sz="3600" dirty="0" smtClean="0">
                <a:solidFill>
                  <a:srgbClr val="FFFF00"/>
                </a:solidFill>
              </a:rPr>
              <a:t>Slovakia </a:t>
            </a:r>
            <a:r>
              <a:rPr lang="it-IT" sz="3600" dirty="0">
                <a:solidFill>
                  <a:srgbClr val="FFFF00"/>
                </a:solidFill>
              </a:rPr>
              <a:t>24th of July 2017</a:t>
            </a:r>
          </a:p>
        </p:txBody>
      </p:sp>
      <p:sp>
        <p:nvSpPr>
          <p:cNvPr id="2" name="BlokTextu 1"/>
          <p:cNvSpPr txBox="1"/>
          <p:nvPr/>
        </p:nvSpPr>
        <p:spPr>
          <a:xfrm>
            <a:off x="10494645" y="2228384"/>
            <a:ext cx="1571328" cy="923330"/>
          </a:xfrm>
          <a:prstGeom prst="rect">
            <a:avLst/>
          </a:prstGeom>
          <a:noFill/>
        </p:spPr>
        <p:txBody>
          <a:bodyPr wrap="none" rtlCol="0">
            <a:spAutoFit/>
          </a:bodyPr>
          <a:lstStyle/>
          <a:p>
            <a:r>
              <a:rPr lang="en-US" dirty="0" smtClean="0">
                <a:solidFill>
                  <a:srgbClr val="FFFF00"/>
                </a:solidFill>
              </a:rPr>
              <a:t>Similar even</a:t>
            </a:r>
          </a:p>
          <a:p>
            <a:r>
              <a:rPr lang="en-US" dirty="0" smtClean="0">
                <a:solidFill>
                  <a:srgbClr val="FFFF00"/>
                </a:solidFill>
              </a:rPr>
              <a:t>stronger event</a:t>
            </a:r>
          </a:p>
          <a:p>
            <a:r>
              <a:rPr lang="en-US" dirty="0" smtClean="0">
                <a:solidFill>
                  <a:srgbClr val="FFFF00"/>
                </a:solidFill>
              </a:rPr>
              <a:t>October 2020!</a:t>
            </a:r>
            <a:endParaRPr lang="sk-SK" dirty="0">
              <a:solidFill>
                <a:srgbClr val="FFFF00"/>
              </a:solidFill>
            </a:endParaRPr>
          </a:p>
        </p:txBody>
      </p:sp>
      <p:sp>
        <p:nvSpPr>
          <p:cNvPr id="17" name="Segnaposto piè di pagina 5">
            <a:extLst>
              <a:ext uri="{FF2B5EF4-FFF2-40B4-BE49-F238E27FC236}">
                <a16:creationId xmlns:a16="http://schemas.microsoft.com/office/drawing/2014/main" id="{9DBEC91F-5668-9B4E-BB87-384326BE457A}"/>
              </a:ext>
            </a:extLst>
          </p:cNvPr>
          <p:cNvSpPr>
            <a:spLocks noGrp="1"/>
          </p:cNvSpPr>
          <p:nvPr>
            <p:ph type="ftr" sz="quarter" idx="11"/>
          </p:nvPr>
        </p:nvSpPr>
        <p:spPr>
          <a:xfrm>
            <a:off x="8857502" y="6492875"/>
            <a:ext cx="2422807" cy="365125"/>
          </a:xfrm>
        </p:spPr>
        <p:txBody>
          <a:bodyPr/>
          <a:lstStyle/>
          <a:p>
            <a:r>
              <a:rPr lang="sk-SK" dirty="0" smtClean="0"/>
              <a:t>jan</a:t>
            </a:r>
            <a:r>
              <a:rPr lang="de-AT" dirty="0" smtClean="0"/>
              <a:t>.</a:t>
            </a:r>
            <a:r>
              <a:rPr lang="sk-SK" dirty="0" smtClean="0"/>
              <a:t>kanak</a:t>
            </a:r>
            <a:r>
              <a:rPr lang="de-AT" dirty="0" smtClean="0"/>
              <a:t>@</a:t>
            </a:r>
            <a:r>
              <a:rPr lang="sk-SK" dirty="0" smtClean="0"/>
              <a:t>shmu</a:t>
            </a:r>
            <a:r>
              <a:rPr lang="de-AT" dirty="0" smtClean="0"/>
              <a:t>.</a:t>
            </a:r>
            <a:r>
              <a:rPr lang="sk-SK" dirty="0" smtClean="0"/>
              <a:t>sk</a:t>
            </a:r>
            <a:r>
              <a:rPr lang="de-AT" dirty="0" smtClean="0"/>
              <a:t> (</a:t>
            </a:r>
            <a:r>
              <a:rPr lang="sk-SK" dirty="0" smtClean="0"/>
              <a:t>SHMU</a:t>
            </a:r>
            <a:r>
              <a:rPr lang="de-AT" dirty="0" smtClean="0"/>
              <a:t>)</a:t>
            </a:r>
            <a:endParaRPr lang="de-AT" dirty="0"/>
          </a:p>
        </p:txBody>
      </p:sp>
    </p:spTree>
    <p:extLst>
      <p:ext uri="{BB962C8B-B14F-4D97-AF65-F5344CB8AC3E}">
        <p14:creationId xmlns:p14="http://schemas.microsoft.com/office/powerpoint/2010/main" val="197309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1029"/>
                                        </p:tgtEl>
                                        <p:attrNameLst>
                                          <p:attrName>style.visibility</p:attrName>
                                        </p:attrNameLst>
                                      </p:cBhvr>
                                      <p:to>
                                        <p:strVal val="visible"/>
                                      </p:to>
                                    </p:set>
                                    <p:animEffect transition="in" filter="fade">
                                      <p:cBhvr>
                                        <p:cTn id="30" dur="500"/>
                                        <p:tgtEl>
                                          <p:spTgt spid="102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 presetClass="exit" presetSubtype="0" fill="hold" nodeType="withEffect">
                                  <p:stCondLst>
                                    <p:cond delay="0"/>
                                  </p:stCondLst>
                                  <p:childTnLst>
                                    <p:set>
                                      <p:cBhvr>
                                        <p:cTn id="35" dur="1" fill="hold">
                                          <p:stCondLst>
                                            <p:cond delay="0"/>
                                          </p:stCondLst>
                                        </p:cTn>
                                        <p:tgtEl>
                                          <p:spTgt spid="10"/>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10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8"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3926" y="1205100"/>
            <a:ext cx="3719309" cy="255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BlokTextu 2"/>
          <p:cNvSpPr txBox="1"/>
          <p:nvPr/>
        </p:nvSpPr>
        <p:spPr>
          <a:xfrm>
            <a:off x="2084070" y="869950"/>
            <a:ext cx="7234096" cy="369332"/>
          </a:xfrm>
          <a:prstGeom prst="rect">
            <a:avLst/>
          </a:prstGeom>
          <a:noFill/>
        </p:spPr>
        <p:txBody>
          <a:bodyPr wrap="none" rtlCol="0">
            <a:spAutoFit/>
          </a:bodyPr>
          <a:lstStyle/>
          <a:p>
            <a:r>
              <a:rPr lang="en-US" dirty="0">
                <a:solidFill>
                  <a:schemeClr val="bg1"/>
                </a:solidFill>
              </a:rPr>
              <a:t>Product </a:t>
            </a:r>
            <a:r>
              <a:rPr lang="en-US" b="1" dirty="0">
                <a:solidFill>
                  <a:schemeClr val="bg1"/>
                </a:solidFill>
              </a:rPr>
              <a:t>H01A</a:t>
            </a:r>
            <a:r>
              <a:rPr lang="en-US" dirty="0">
                <a:solidFill>
                  <a:schemeClr val="bg1"/>
                </a:solidFill>
              </a:rPr>
              <a:t> and SK-radar network rain intensities comparison: </a:t>
            </a:r>
            <a:r>
              <a:rPr lang="en-US" dirty="0">
                <a:solidFill>
                  <a:srgbClr val="FFFF00"/>
                </a:solidFill>
              </a:rPr>
              <a:t>13:35 UTC</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8618" y="1205100"/>
            <a:ext cx="3719309" cy="255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3925" y="3867346"/>
            <a:ext cx="3719309" cy="255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ĺžnik 1"/>
          <p:cNvSpPr/>
          <p:nvPr/>
        </p:nvSpPr>
        <p:spPr>
          <a:xfrm>
            <a:off x="2838452" y="4684664"/>
            <a:ext cx="1405457" cy="923330"/>
          </a:xfrm>
          <a:prstGeom prst="rect">
            <a:avLst/>
          </a:prstGeom>
          <a:solidFill>
            <a:schemeClr val="accent1"/>
          </a:solidFill>
        </p:spPr>
        <p:txBody>
          <a:bodyPr wrap="square">
            <a:spAutoFit/>
          </a:bodyPr>
          <a:lstStyle/>
          <a:p>
            <a:pPr algn="ctr"/>
            <a:r>
              <a:rPr lang="en-US" dirty="0"/>
              <a:t>1.000</a:t>
            </a:r>
          </a:p>
          <a:p>
            <a:pPr algn="ctr"/>
            <a:r>
              <a:rPr lang="en-US" dirty="0"/>
              <a:t>0.341</a:t>
            </a:r>
          </a:p>
          <a:p>
            <a:pPr algn="ctr"/>
            <a:r>
              <a:rPr lang="en-US" dirty="0"/>
              <a:t>0.659</a:t>
            </a:r>
          </a:p>
        </p:txBody>
      </p:sp>
      <p:sp>
        <p:nvSpPr>
          <p:cNvPr id="13" name="Obdĺžnik 12"/>
          <p:cNvSpPr/>
          <p:nvPr/>
        </p:nvSpPr>
        <p:spPr>
          <a:xfrm>
            <a:off x="4284116" y="4683681"/>
            <a:ext cx="1404000" cy="923330"/>
          </a:xfrm>
          <a:prstGeom prst="rect">
            <a:avLst/>
          </a:prstGeom>
          <a:solidFill>
            <a:schemeClr val="accent1"/>
          </a:solidFill>
        </p:spPr>
        <p:txBody>
          <a:bodyPr wrap="square">
            <a:spAutoFit/>
          </a:bodyPr>
          <a:lstStyle/>
          <a:p>
            <a:pPr algn="ctr"/>
            <a:r>
              <a:rPr lang="en-US" dirty="0"/>
              <a:t>0.995</a:t>
            </a:r>
          </a:p>
          <a:p>
            <a:pPr algn="ctr"/>
            <a:r>
              <a:rPr lang="en-US" dirty="0"/>
              <a:t>0.322</a:t>
            </a:r>
          </a:p>
          <a:p>
            <a:pPr algn="ctr"/>
            <a:r>
              <a:rPr lang="en-US" dirty="0"/>
              <a:t>0.676</a:t>
            </a:r>
          </a:p>
        </p:txBody>
      </p:sp>
      <p:sp>
        <p:nvSpPr>
          <p:cNvPr id="14" name="Obdĺžnik 13"/>
          <p:cNvSpPr/>
          <p:nvPr/>
        </p:nvSpPr>
        <p:spPr>
          <a:xfrm>
            <a:off x="2193481" y="4684664"/>
            <a:ext cx="602196" cy="923330"/>
          </a:xfrm>
          <a:prstGeom prst="rect">
            <a:avLst/>
          </a:prstGeom>
          <a:solidFill>
            <a:schemeClr val="accent1"/>
          </a:solidFill>
        </p:spPr>
        <p:txBody>
          <a:bodyPr wrap="square">
            <a:spAutoFit/>
          </a:bodyPr>
          <a:lstStyle/>
          <a:p>
            <a:r>
              <a:rPr lang="en-US" dirty="0"/>
              <a:t>POD</a:t>
            </a:r>
          </a:p>
          <a:p>
            <a:r>
              <a:rPr lang="en-US" dirty="0"/>
              <a:t>FAR</a:t>
            </a:r>
          </a:p>
          <a:p>
            <a:r>
              <a:rPr lang="en-US" dirty="0"/>
              <a:t>CSI</a:t>
            </a:r>
          </a:p>
        </p:txBody>
      </p:sp>
      <p:sp>
        <p:nvSpPr>
          <p:cNvPr id="4" name="Obdĺžnik 3"/>
          <p:cNvSpPr/>
          <p:nvPr/>
        </p:nvSpPr>
        <p:spPr>
          <a:xfrm>
            <a:off x="2838451" y="4258594"/>
            <a:ext cx="1405458" cy="369332"/>
          </a:xfrm>
          <a:prstGeom prst="rect">
            <a:avLst/>
          </a:prstGeom>
          <a:solidFill>
            <a:schemeClr val="accent1"/>
          </a:solidFill>
        </p:spPr>
        <p:txBody>
          <a:bodyPr wrap="square">
            <a:spAutoFit/>
          </a:bodyPr>
          <a:lstStyle/>
          <a:p>
            <a:r>
              <a:rPr lang="it-IT" dirty="0"/>
              <a:t>≥ 0.25 mm/h</a:t>
            </a:r>
            <a:endParaRPr lang="en-US" dirty="0"/>
          </a:p>
        </p:txBody>
      </p:sp>
      <p:sp>
        <p:nvSpPr>
          <p:cNvPr id="5" name="Obdĺžnik 4"/>
          <p:cNvSpPr/>
          <p:nvPr/>
        </p:nvSpPr>
        <p:spPr>
          <a:xfrm>
            <a:off x="4284115" y="4258594"/>
            <a:ext cx="1404000" cy="369332"/>
          </a:xfrm>
          <a:prstGeom prst="rect">
            <a:avLst/>
          </a:prstGeom>
          <a:solidFill>
            <a:schemeClr val="accent1"/>
          </a:solidFill>
        </p:spPr>
        <p:txBody>
          <a:bodyPr wrap="square">
            <a:spAutoFit/>
          </a:bodyPr>
          <a:lstStyle/>
          <a:p>
            <a:r>
              <a:rPr lang="it-IT" dirty="0"/>
              <a:t>≥ </a:t>
            </a:r>
            <a:r>
              <a:rPr lang="en-US" dirty="0"/>
              <a:t>1 mm/h</a:t>
            </a:r>
          </a:p>
        </p:txBody>
      </p:sp>
      <p:sp>
        <p:nvSpPr>
          <p:cNvPr id="6" name="Rectangle 2"/>
          <p:cNvSpPr>
            <a:spLocks noChangeArrowheads="1"/>
          </p:cNvSpPr>
          <p:nvPr/>
        </p:nvSpPr>
        <p:spPr bwMode="auto">
          <a:xfrm>
            <a:off x="1524001" y="-161807"/>
            <a:ext cx="39030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sk-SK"/>
          </a:p>
        </p:txBody>
      </p:sp>
      <p:pic>
        <p:nvPicPr>
          <p:cNvPr id="1025" name="Picture 1" descr="scale_black"/>
          <p:cNvPicPr>
            <a:picLocks noChangeAspect="1" noChangeArrowheads="1"/>
          </p:cNvPicPr>
          <p:nvPr/>
        </p:nvPicPr>
        <p:blipFill rotWithShape="1">
          <a:blip r:embed="rId6">
            <a:extLst>
              <a:ext uri="{28A0092B-C50C-407E-A947-70E740481C1C}">
                <a14:useLocalDpi xmlns:a14="http://schemas.microsoft.com/office/drawing/2010/main" val="0"/>
              </a:ext>
            </a:extLst>
          </a:blip>
          <a:srcRect l="4795" t="-1" r="4788" b="9760"/>
          <a:stretch/>
        </p:blipFill>
        <p:spPr bwMode="auto">
          <a:xfrm>
            <a:off x="2146935" y="3864339"/>
            <a:ext cx="3771900" cy="185692"/>
          </a:xfrm>
          <a:prstGeom prst="rect">
            <a:avLst/>
          </a:prstGeom>
          <a:noFill/>
          <a:extLst>
            <a:ext uri="{909E8E84-426E-40DD-AFC4-6F175D3DCCD1}">
              <a14:hiddenFill xmlns:a14="http://schemas.microsoft.com/office/drawing/2010/main">
                <a:solidFill>
                  <a:srgbClr val="FFFFFF"/>
                </a:solidFill>
              </a14:hiddenFill>
            </a:ext>
          </a:extLst>
        </p:spPr>
      </p:pic>
      <p:sp>
        <p:nvSpPr>
          <p:cNvPr id="15" name="Titolo 1"/>
          <p:cNvSpPr txBox="1">
            <a:spLocks/>
          </p:cNvSpPr>
          <p:nvPr/>
        </p:nvSpPr>
        <p:spPr>
          <a:xfrm>
            <a:off x="2152649" y="2"/>
            <a:ext cx="8045087" cy="86214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it-IT" sz="3600" dirty="0">
                <a:solidFill>
                  <a:srgbClr val="FFFF00"/>
                </a:solidFill>
              </a:rPr>
              <a:t>Case study:  </a:t>
            </a:r>
            <a:r>
              <a:rPr lang="it-IT" sz="3600" dirty="0" smtClean="0">
                <a:solidFill>
                  <a:srgbClr val="FFFF00"/>
                </a:solidFill>
              </a:rPr>
              <a:t>Slovakia </a:t>
            </a:r>
            <a:r>
              <a:rPr lang="it-IT" sz="3600" dirty="0">
                <a:solidFill>
                  <a:srgbClr val="FFFF00"/>
                </a:solidFill>
              </a:rPr>
              <a:t>24th of July 2017</a:t>
            </a:r>
          </a:p>
        </p:txBody>
      </p:sp>
      <p:sp>
        <p:nvSpPr>
          <p:cNvPr id="17" name="Segnaposto piè di pagina 5">
            <a:extLst>
              <a:ext uri="{FF2B5EF4-FFF2-40B4-BE49-F238E27FC236}">
                <a16:creationId xmlns:a16="http://schemas.microsoft.com/office/drawing/2014/main" id="{9DBEC91F-5668-9B4E-BB87-384326BE457A}"/>
              </a:ext>
            </a:extLst>
          </p:cNvPr>
          <p:cNvSpPr>
            <a:spLocks noGrp="1"/>
          </p:cNvSpPr>
          <p:nvPr>
            <p:ph type="ftr" sz="quarter" idx="11"/>
          </p:nvPr>
        </p:nvSpPr>
        <p:spPr>
          <a:xfrm>
            <a:off x="8857502" y="6492875"/>
            <a:ext cx="2422807" cy="365125"/>
          </a:xfrm>
        </p:spPr>
        <p:txBody>
          <a:bodyPr/>
          <a:lstStyle/>
          <a:p>
            <a:r>
              <a:rPr lang="sk-SK" dirty="0" smtClean="0"/>
              <a:t>jan</a:t>
            </a:r>
            <a:r>
              <a:rPr lang="de-AT" dirty="0" smtClean="0"/>
              <a:t>.</a:t>
            </a:r>
            <a:r>
              <a:rPr lang="sk-SK" dirty="0" smtClean="0"/>
              <a:t>kanak</a:t>
            </a:r>
            <a:r>
              <a:rPr lang="de-AT" dirty="0" smtClean="0"/>
              <a:t>@</a:t>
            </a:r>
            <a:r>
              <a:rPr lang="sk-SK" dirty="0" smtClean="0"/>
              <a:t>shmu</a:t>
            </a:r>
            <a:r>
              <a:rPr lang="de-AT" dirty="0" smtClean="0"/>
              <a:t>.</a:t>
            </a:r>
            <a:r>
              <a:rPr lang="sk-SK" dirty="0" smtClean="0"/>
              <a:t>sk</a:t>
            </a:r>
            <a:r>
              <a:rPr lang="de-AT" dirty="0" smtClean="0"/>
              <a:t> (</a:t>
            </a:r>
            <a:r>
              <a:rPr lang="sk-SK" dirty="0" smtClean="0"/>
              <a:t>SHMU</a:t>
            </a:r>
            <a:r>
              <a:rPr lang="de-AT" dirty="0" smtClean="0"/>
              <a:t>)</a:t>
            </a:r>
            <a:endParaRPr lang="de-AT" dirty="0"/>
          </a:p>
        </p:txBody>
      </p:sp>
    </p:spTree>
    <p:extLst>
      <p:ext uri="{BB962C8B-B14F-4D97-AF65-F5344CB8AC3E}">
        <p14:creationId xmlns:p14="http://schemas.microsoft.com/office/powerpoint/2010/main" val="33199724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lokTextu 2"/>
          <p:cNvSpPr txBox="1"/>
          <p:nvPr/>
        </p:nvSpPr>
        <p:spPr>
          <a:xfrm>
            <a:off x="2084070" y="860425"/>
            <a:ext cx="6227346" cy="369332"/>
          </a:xfrm>
          <a:prstGeom prst="rect">
            <a:avLst/>
          </a:prstGeom>
          <a:noFill/>
        </p:spPr>
        <p:txBody>
          <a:bodyPr wrap="none" rtlCol="0">
            <a:spAutoFit/>
          </a:bodyPr>
          <a:lstStyle/>
          <a:p>
            <a:r>
              <a:rPr lang="en-US" dirty="0">
                <a:solidFill>
                  <a:schemeClr val="bg1"/>
                </a:solidFill>
              </a:rPr>
              <a:t>Product </a:t>
            </a:r>
            <a:r>
              <a:rPr lang="en-US" b="1" dirty="0">
                <a:solidFill>
                  <a:schemeClr val="bg1"/>
                </a:solidFill>
              </a:rPr>
              <a:t>H02A</a:t>
            </a:r>
            <a:r>
              <a:rPr lang="en-US" dirty="0">
                <a:solidFill>
                  <a:schemeClr val="bg1"/>
                </a:solidFill>
              </a:rPr>
              <a:t> and SK-radar network rain intensities comparison:</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8617" y="1195575"/>
            <a:ext cx="3719308" cy="255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3924" y="1195575"/>
            <a:ext cx="3719308" cy="255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H:\VELKE_DATA\HSAF\2017\cases_EUM_conf\results\Case6\H02A\gif\h02-201707241623_radar-201707241620_rad_ori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6284" y="3857821"/>
            <a:ext cx="3719308" cy="2556000"/>
          </a:xfrm>
          <a:prstGeom prst="rect">
            <a:avLst/>
          </a:prstGeom>
          <a:noFill/>
          <a:extLst>
            <a:ext uri="{909E8E84-426E-40DD-AFC4-6F175D3DCCD1}">
              <a14:hiddenFill xmlns:a14="http://schemas.microsoft.com/office/drawing/2010/main">
                <a:solidFill>
                  <a:srgbClr val="FFFFFF"/>
                </a:solidFill>
              </a14:hiddenFill>
            </a:ext>
          </a:extLst>
        </p:spPr>
      </p:pic>
      <p:sp>
        <p:nvSpPr>
          <p:cNvPr id="10" name="Obdĺžnik 9"/>
          <p:cNvSpPr/>
          <p:nvPr/>
        </p:nvSpPr>
        <p:spPr>
          <a:xfrm>
            <a:off x="2838000" y="4675139"/>
            <a:ext cx="1404000" cy="923330"/>
          </a:xfrm>
          <a:prstGeom prst="rect">
            <a:avLst/>
          </a:prstGeom>
          <a:solidFill>
            <a:schemeClr val="accent1"/>
          </a:solidFill>
        </p:spPr>
        <p:txBody>
          <a:bodyPr wrap="square">
            <a:spAutoFit/>
          </a:bodyPr>
          <a:lstStyle/>
          <a:p>
            <a:pPr algn="ctr"/>
            <a:r>
              <a:rPr lang="en-US" dirty="0"/>
              <a:t>1.000</a:t>
            </a:r>
          </a:p>
          <a:p>
            <a:pPr algn="ctr"/>
            <a:r>
              <a:rPr lang="en-US" dirty="0"/>
              <a:t>0.339</a:t>
            </a:r>
          </a:p>
          <a:p>
            <a:pPr algn="ctr"/>
            <a:r>
              <a:rPr lang="en-US" dirty="0"/>
              <a:t>0.661</a:t>
            </a:r>
          </a:p>
        </p:txBody>
      </p:sp>
      <p:sp>
        <p:nvSpPr>
          <p:cNvPr id="11" name="Obdĺžnik 10"/>
          <p:cNvSpPr/>
          <p:nvPr/>
        </p:nvSpPr>
        <p:spPr>
          <a:xfrm>
            <a:off x="4284116" y="4674156"/>
            <a:ext cx="1404000" cy="923330"/>
          </a:xfrm>
          <a:prstGeom prst="rect">
            <a:avLst/>
          </a:prstGeom>
          <a:solidFill>
            <a:schemeClr val="accent1"/>
          </a:solidFill>
        </p:spPr>
        <p:txBody>
          <a:bodyPr wrap="square">
            <a:spAutoFit/>
          </a:bodyPr>
          <a:lstStyle/>
          <a:p>
            <a:pPr algn="ctr"/>
            <a:r>
              <a:rPr lang="en-US" dirty="0"/>
              <a:t>0.647</a:t>
            </a:r>
          </a:p>
          <a:p>
            <a:pPr algn="ctr"/>
            <a:r>
              <a:rPr lang="en-US" dirty="0"/>
              <a:t>0.326</a:t>
            </a:r>
          </a:p>
          <a:p>
            <a:pPr algn="ctr"/>
            <a:r>
              <a:rPr lang="en-US" dirty="0"/>
              <a:t>0.493</a:t>
            </a:r>
          </a:p>
        </p:txBody>
      </p:sp>
      <p:sp>
        <p:nvSpPr>
          <p:cNvPr id="12" name="Obdĺžnik 11"/>
          <p:cNvSpPr/>
          <p:nvPr/>
        </p:nvSpPr>
        <p:spPr>
          <a:xfrm>
            <a:off x="2193600" y="4675139"/>
            <a:ext cx="602196" cy="923330"/>
          </a:xfrm>
          <a:prstGeom prst="rect">
            <a:avLst/>
          </a:prstGeom>
          <a:solidFill>
            <a:schemeClr val="accent1"/>
          </a:solidFill>
        </p:spPr>
        <p:txBody>
          <a:bodyPr wrap="square">
            <a:spAutoFit/>
          </a:bodyPr>
          <a:lstStyle/>
          <a:p>
            <a:r>
              <a:rPr lang="en-US" dirty="0"/>
              <a:t>POD</a:t>
            </a:r>
          </a:p>
          <a:p>
            <a:r>
              <a:rPr lang="en-US" dirty="0"/>
              <a:t>FAR</a:t>
            </a:r>
          </a:p>
          <a:p>
            <a:r>
              <a:rPr lang="en-US" dirty="0"/>
              <a:t>CSI</a:t>
            </a:r>
          </a:p>
        </p:txBody>
      </p:sp>
      <p:sp>
        <p:nvSpPr>
          <p:cNvPr id="13" name="Obdĺžnik 12"/>
          <p:cNvSpPr/>
          <p:nvPr/>
        </p:nvSpPr>
        <p:spPr>
          <a:xfrm>
            <a:off x="2838000" y="4249069"/>
            <a:ext cx="1404000" cy="370800"/>
          </a:xfrm>
          <a:prstGeom prst="rect">
            <a:avLst/>
          </a:prstGeom>
          <a:solidFill>
            <a:schemeClr val="accent1"/>
          </a:solidFill>
        </p:spPr>
        <p:txBody>
          <a:bodyPr wrap="square">
            <a:spAutoFit/>
          </a:bodyPr>
          <a:lstStyle/>
          <a:p>
            <a:r>
              <a:rPr lang="it-IT" dirty="0"/>
              <a:t>≥ 0.25 mm/h</a:t>
            </a:r>
            <a:endParaRPr lang="en-US" dirty="0"/>
          </a:p>
        </p:txBody>
      </p:sp>
      <p:sp>
        <p:nvSpPr>
          <p:cNvPr id="14" name="Obdĺžnik 13"/>
          <p:cNvSpPr/>
          <p:nvPr/>
        </p:nvSpPr>
        <p:spPr>
          <a:xfrm>
            <a:off x="4284115" y="4249069"/>
            <a:ext cx="1404000" cy="369332"/>
          </a:xfrm>
          <a:prstGeom prst="rect">
            <a:avLst/>
          </a:prstGeom>
          <a:solidFill>
            <a:schemeClr val="accent1"/>
          </a:solidFill>
        </p:spPr>
        <p:txBody>
          <a:bodyPr wrap="square">
            <a:spAutoFit/>
          </a:bodyPr>
          <a:lstStyle/>
          <a:p>
            <a:r>
              <a:rPr lang="it-IT" dirty="0"/>
              <a:t>≥ </a:t>
            </a:r>
            <a:r>
              <a:rPr lang="en-US" dirty="0"/>
              <a:t>1 mm/h</a:t>
            </a:r>
          </a:p>
        </p:txBody>
      </p:sp>
      <p:pic>
        <p:nvPicPr>
          <p:cNvPr id="15" name="Picture 1" descr="scale_black"/>
          <p:cNvPicPr>
            <a:picLocks noChangeAspect="1" noChangeArrowheads="1"/>
          </p:cNvPicPr>
          <p:nvPr/>
        </p:nvPicPr>
        <p:blipFill rotWithShape="1">
          <a:blip r:embed="rId6">
            <a:extLst>
              <a:ext uri="{28A0092B-C50C-407E-A947-70E740481C1C}">
                <a14:useLocalDpi xmlns:a14="http://schemas.microsoft.com/office/drawing/2010/main" val="0"/>
              </a:ext>
            </a:extLst>
          </a:blip>
          <a:srcRect l="4795" t="-1" r="4788" b="9760"/>
          <a:stretch/>
        </p:blipFill>
        <p:spPr bwMode="auto">
          <a:xfrm>
            <a:off x="2146935" y="3854814"/>
            <a:ext cx="3771900" cy="185692"/>
          </a:xfrm>
          <a:prstGeom prst="rect">
            <a:avLst/>
          </a:prstGeom>
          <a:noFill/>
          <a:extLst>
            <a:ext uri="{909E8E84-426E-40DD-AFC4-6F175D3DCCD1}">
              <a14:hiddenFill xmlns:a14="http://schemas.microsoft.com/office/drawing/2010/main">
                <a:solidFill>
                  <a:srgbClr val="FFFFFF"/>
                </a:solidFill>
              </a14:hiddenFill>
            </a:ext>
          </a:extLst>
        </p:spPr>
      </p:pic>
      <p:sp>
        <p:nvSpPr>
          <p:cNvPr id="17" name="BlokTextu 16"/>
          <p:cNvSpPr txBox="1"/>
          <p:nvPr/>
        </p:nvSpPr>
        <p:spPr>
          <a:xfrm>
            <a:off x="8174360" y="860425"/>
            <a:ext cx="1146532" cy="369332"/>
          </a:xfrm>
          <a:prstGeom prst="rect">
            <a:avLst/>
          </a:prstGeom>
          <a:noFill/>
        </p:spPr>
        <p:txBody>
          <a:bodyPr wrap="none" rtlCol="0">
            <a:spAutoFit/>
          </a:bodyPr>
          <a:lstStyle/>
          <a:p>
            <a:r>
              <a:rPr lang="en-US" dirty="0"/>
              <a:t>16:20 UTC</a:t>
            </a:r>
          </a:p>
        </p:txBody>
      </p:sp>
      <p:sp>
        <p:nvSpPr>
          <p:cNvPr id="18" name="BlokTextu 17"/>
          <p:cNvSpPr txBox="1"/>
          <p:nvPr/>
        </p:nvSpPr>
        <p:spPr>
          <a:xfrm>
            <a:off x="8174360" y="862510"/>
            <a:ext cx="1146532" cy="369332"/>
          </a:xfrm>
          <a:prstGeom prst="rect">
            <a:avLst/>
          </a:prstGeom>
          <a:noFill/>
        </p:spPr>
        <p:txBody>
          <a:bodyPr wrap="none" rtlCol="0">
            <a:spAutoFit/>
          </a:bodyPr>
          <a:lstStyle/>
          <a:p>
            <a:r>
              <a:rPr lang="en-US" dirty="0"/>
              <a:t>18:35 UTC</a:t>
            </a:r>
          </a:p>
        </p:txBody>
      </p:sp>
      <p:pic>
        <p:nvPicPr>
          <p:cNvPr id="1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8617" y="1193969"/>
            <a:ext cx="3719308" cy="255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descr="H:\VELKE_DATA\HSAF\2017\cases_EUM_conf\results\Case6\H02A\gif\h02-201707241837_radar-201707241835_rad.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06284" y="1193969"/>
            <a:ext cx="3719308" cy="2556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VELKE_DATA\HSAF\2017\cases_EUM_conf\results\Case6\H02A\gif\h02-201707241837_radar-201707241835_rad_orig.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06284" y="3859575"/>
            <a:ext cx="3719308" cy="2556000"/>
          </a:xfrm>
          <a:prstGeom prst="rect">
            <a:avLst/>
          </a:prstGeom>
          <a:noFill/>
          <a:extLst>
            <a:ext uri="{909E8E84-426E-40DD-AFC4-6F175D3DCCD1}">
              <a14:hiddenFill xmlns:a14="http://schemas.microsoft.com/office/drawing/2010/main">
                <a:solidFill>
                  <a:srgbClr val="FFFFFF"/>
                </a:solidFill>
              </a14:hiddenFill>
            </a:ext>
          </a:extLst>
        </p:spPr>
      </p:pic>
      <p:sp>
        <p:nvSpPr>
          <p:cNvPr id="22" name="BlokTextu 21"/>
          <p:cNvSpPr txBox="1"/>
          <p:nvPr/>
        </p:nvSpPr>
        <p:spPr>
          <a:xfrm>
            <a:off x="8174360" y="860425"/>
            <a:ext cx="1146532" cy="369332"/>
          </a:xfrm>
          <a:prstGeom prst="rect">
            <a:avLst/>
          </a:prstGeom>
          <a:noFill/>
        </p:spPr>
        <p:txBody>
          <a:bodyPr wrap="none" rtlCol="0">
            <a:spAutoFit/>
          </a:bodyPr>
          <a:lstStyle/>
          <a:p>
            <a:r>
              <a:rPr lang="en-US" dirty="0">
                <a:solidFill>
                  <a:srgbClr val="FFFF00"/>
                </a:solidFill>
              </a:rPr>
              <a:t>20:15 UTC</a:t>
            </a:r>
          </a:p>
        </p:txBody>
      </p:sp>
      <p:pic>
        <p:nvPicPr>
          <p:cNvPr id="23"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90001" y="1193969"/>
            <a:ext cx="3719307" cy="255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4" descr="H:\VELKE_DATA\HSAF\2017\cases_EUM_conf\results\Case6\H02A\gif\h02-201707242017_radar-201707242015_rad.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06001" y="1193969"/>
            <a:ext cx="3719307" cy="2556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5" descr="H:\VELKE_DATA\HSAF\2017\cases_EUM_conf\results\Case6\H02A\gif\h02-201707242017_radar-201707242015_rad_orig.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06000" y="3859575"/>
            <a:ext cx="3719306" cy="2555998"/>
          </a:xfrm>
          <a:prstGeom prst="rect">
            <a:avLst/>
          </a:prstGeom>
          <a:noFill/>
          <a:extLst>
            <a:ext uri="{909E8E84-426E-40DD-AFC4-6F175D3DCCD1}">
              <a14:hiddenFill xmlns:a14="http://schemas.microsoft.com/office/drawing/2010/main">
                <a:solidFill>
                  <a:srgbClr val="FFFFFF"/>
                </a:solidFill>
              </a14:hiddenFill>
            </a:ext>
          </a:extLst>
        </p:spPr>
      </p:pic>
      <p:sp>
        <p:nvSpPr>
          <p:cNvPr id="26" name="Titolo 1"/>
          <p:cNvSpPr txBox="1">
            <a:spLocks/>
          </p:cNvSpPr>
          <p:nvPr/>
        </p:nvSpPr>
        <p:spPr>
          <a:xfrm>
            <a:off x="2152649" y="2"/>
            <a:ext cx="8045087" cy="86214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it-IT" sz="3600" dirty="0">
                <a:solidFill>
                  <a:srgbClr val="FFFF00"/>
                </a:solidFill>
              </a:rPr>
              <a:t>Case study:  </a:t>
            </a:r>
            <a:r>
              <a:rPr lang="it-IT" sz="3600" dirty="0" smtClean="0">
                <a:solidFill>
                  <a:srgbClr val="FFFF00"/>
                </a:solidFill>
              </a:rPr>
              <a:t>Slovakia </a:t>
            </a:r>
            <a:r>
              <a:rPr lang="it-IT" sz="3600" dirty="0">
                <a:solidFill>
                  <a:srgbClr val="FFFF00"/>
                </a:solidFill>
              </a:rPr>
              <a:t>24th of July 2017</a:t>
            </a:r>
          </a:p>
        </p:txBody>
      </p:sp>
      <p:sp>
        <p:nvSpPr>
          <p:cNvPr id="28" name="Segnaposto piè di pagina 5">
            <a:extLst>
              <a:ext uri="{FF2B5EF4-FFF2-40B4-BE49-F238E27FC236}">
                <a16:creationId xmlns:a16="http://schemas.microsoft.com/office/drawing/2014/main" id="{9DBEC91F-5668-9B4E-BB87-384326BE457A}"/>
              </a:ext>
            </a:extLst>
          </p:cNvPr>
          <p:cNvSpPr>
            <a:spLocks noGrp="1"/>
          </p:cNvSpPr>
          <p:nvPr>
            <p:ph type="ftr" sz="quarter" idx="11"/>
          </p:nvPr>
        </p:nvSpPr>
        <p:spPr>
          <a:xfrm>
            <a:off x="8857502" y="6492875"/>
            <a:ext cx="2422807" cy="365125"/>
          </a:xfrm>
        </p:spPr>
        <p:txBody>
          <a:bodyPr/>
          <a:lstStyle/>
          <a:p>
            <a:r>
              <a:rPr lang="sk-SK" dirty="0" smtClean="0"/>
              <a:t>jan</a:t>
            </a:r>
            <a:r>
              <a:rPr lang="de-AT" dirty="0" smtClean="0"/>
              <a:t>.</a:t>
            </a:r>
            <a:r>
              <a:rPr lang="sk-SK" dirty="0" smtClean="0"/>
              <a:t>kanak</a:t>
            </a:r>
            <a:r>
              <a:rPr lang="de-AT" dirty="0" smtClean="0"/>
              <a:t>@</a:t>
            </a:r>
            <a:r>
              <a:rPr lang="sk-SK" dirty="0" smtClean="0"/>
              <a:t>shmu</a:t>
            </a:r>
            <a:r>
              <a:rPr lang="de-AT" dirty="0" smtClean="0"/>
              <a:t>.</a:t>
            </a:r>
            <a:r>
              <a:rPr lang="sk-SK" dirty="0" smtClean="0"/>
              <a:t>sk</a:t>
            </a:r>
            <a:r>
              <a:rPr lang="de-AT" dirty="0" smtClean="0"/>
              <a:t> (</a:t>
            </a:r>
            <a:r>
              <a:rPr lang="sk-SK" dirty="0" smtClean="0"/>
              <a:t>SHMU</a:t>
            </a:r>
            <a:r>
              <a:rPr lang="de-AT" dirty="0" smtClean="0"/>
              <a:t>)</a:t>
            </a:r>
            <a:endParaRPr lang="de-AT" dirty="0"/>
          </a:p>
        </p:txBody>
      </p:sp>
    </p:spTree>
    <p:extLst>
      <p:ext uri="{BB962C8B-B14F-4D97-AF65-F5344CB8AC3E}">
        <p14:creationId xmlns:p14="http://schemas.microsoft.com/office/powerpoint/2010/main" val="21256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4099"/>
                                        </p:tgtEl>
                                        <p:attrNameLst>
                                          <p:attrName>style.visibility</p:attrName>
                                        </p:attrNameLst>
                                      </p:cBhvr>
                                      <p:to>
                                        <p:strVal val="visible"/>
                                      </p:to>
                                    </p:set>
                                    <p:animEffect transition="in" filter="fade">
                                      <p:cBhvr>
                                        <p:cTn id="13" dur="500"/>
                                        <p:tgtEl>
                                          <p:spTgt spid="4099"/>
                                        </p:tgtEl>
                                      </p:cBhvr>
                                    </p:animEffect>
                                  </p:childTnLst>
                                </p:cTn>
                              </p:par>
                              <p:par>
                                <p:cTn id="14" presetID="10" presetClass="entr" presetSubtype="0" fill="hold" nodeType="withEffect">
                                  <p:stCondLst>
                                    <p:cond delay="0"/>
                                  </p:stCondLst>
                                  <p:childTnLst>
                                    <p:set>
                                      <p:cBhvr>
                                        <p:cTn id="15" dur="1" fill="hold">
                                          <p:stCondLst>
                                            <p:cond delay="0"/>
                                          </p:stCondLst>
                                        </p:cTn>
                                        <p:tgtEl>
                                          <p:spTgt spid="4100"/>
                                        </p:tgtEl>
                                        <p:attrNameLst>
                                          <p:attrName>style.visibility</p:attrName>
                                        </p:attrNameLst>
                                      </p:cBhvr>
                                      <p:to>
                                        <p:strVal val="visible"/>
                                      </p:to>
                                    </p:set>
                                    <p:animEffect transition="in" filter="fade">
                                      <p:cBhvr>
                                        <p:cTn id="16" dur="500"/>
                                        <p:tgtEl>
                                          <p:spTgt spid="4100"/>
                                        </p:tgtEl>
                                      </p:cBhvr>
                                    </p:animEffec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par>
                          <p:cTn id="29" fill="hold">
                            <p:stCondLst>
                              <p:cond delay="500"/>
                            </p:stCondLst>
                            <p:childTnLst>
                              <p:par>
                                <p:cTn id="30" presetID="1" presetClass="exit" presetSubtype="0" fill="hold" grpId="1" nodeType="afterEffect">
                                  <p:stCondLst>
                                    <p:cond delay="500"/>
                                  </p:stCondLst>
                                  <p:childTnLst>
                                    <p:set>
                                      <p:cBhvr>
                                        <p:cTn id="31" dur="1" fill="hold">
                                          <p:stCondLst>
                                            <p:cond delay="0"/>
                                          </p:stCondLst>
                                        </p:cTn>
                                        <p:tgtEl>
                                          <p:spTgt spid="17"/>
                                        </p:tgtEl>
                                        <p:attrNameLst>
                                          <p:attrName>style.visibility</p:attrName>
                                        </p:attrNameLst>
                                      </p:cBhvr>
                                      <p:to>
                                        <p:strVal val="hidden"/>
                                      </p:to>
                                    </p:se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childTnLst>
                                </p:cTn>
                              </p:par>
                              <p:par>
                                <p:cTn id="36" presetID="10"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childTnLst>
                                </p:cTn>
                              </p:par>
                              <p:par>
                                <p:cTn id="39" presetID="10"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childTnLst>
                                </p:cTn>
                              </p:par>
                            </p:childTnLst>
                          </p:cTn>
                        </p:par>
                        <p:par>
                          <p:cTn id="45" fill="hold">
                            <p:stCondLst>
                              <p:cond delay="2000"/>
                            </p:stCondLst>
                            <p:childTnLst>
                              <p:par>
                                <p:cTn id="46" presetID="1" presetClass="exit" presetSubtype="0" fill="hold" grpId="1" nodeType="afterEffect">
                                  <p:stCondLst>
                                    <p:cond delay="0"/>
                                  </p:stCondLst>
                                  <p:childTnLst>
                                    <p:set>
                                      <p:cBhvr>
                                        <p:cTn id="47" dur="1" fill="hold">
                                          <p:stCondLst>
                                            <p:cond delay="0"/>
                                          </p:stCondLst>
                                        </p:cTn>
                                        <p:tgtEl>
                                          <p:spTgt spid="18"/>
                                        </p:tgtEl>
                                        <p:attrNameLst>
                                          <p:attrName>style.visibility</p:attrName>
                                        </p:attrNameLst>
                                      </p:cBhvr>
                                      <p:to>
                                        <p:strVal val="hidden"/>
                                      </p:to>
                                    </p:set>
                                  </p:childTnLst>
                                </p:cTn>
                              </p:par>
                            </p:childTnLst>
                          </p:cTn>
                        </p:par>
                        <p:par>
                          <p:cTn id="48" fill="hold">
                            <p:stCondLst>
                              <p:cond delay="2000"/>
                            </p:stCondLst>
                            <p:childTnLst>
                              <p:par>
                                <p:cTn id="49" presetID="10" presetClass="entr" presetSubtype="0" fill="hold"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1000"/>
                                        <p:tgtEl>
                                          <p:spTgt spid="23"/>
                                        </p:tgtEl>
                                      </p:cBhvr>
                                    </p:animEffect>
                                  </p:childTnLst>
                                </p:cTn>
                              </p:par>
                              <p:par>
                                <p:cTn id="52" presetID="10"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000"/>
                                        <p:tgtEl>
                                          <p:spTgt spid="24"/>
                                        </p:tgtEl>
                                      </p:cBhvr>
                                    </p:animEffect>
                                  </p:childTnLst>
                                </p:cTn>
                              </p:par>
                              <p:par>
                                <p:cTn id="55" presetID="10"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1000"/>
                                        <p:tgtEl>
                                          <p:spTgt spid="2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7" grpId="0"/>
      <p:bldP spid="17" grpId="1"/>
      <p:bldP spid="18" grpId="0"/>
      <p:bldP spid="18" grpId="1"/>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lokTextu 2"/>
          <p:cNvSpPr txBox="1"/>
          <p:nvPr/>
        </p:nvSpPr>
        <p:spPr>
          <a:xfrm>
            <a:off x="8187887" y="842130"/>
            <a:ext cx="1146532" cy="369332"/>
          </a:xfrm>
          <a:prstGeom prst="rect">
            <a:avLst/>
          </a:prstGeom>
          <a:noFill/>
        </p:spPr>
        <p:txBody>
          <a:bodyPr wrap="none" rtlCol="0">
            <a:spAutoFit/>
          </a:bodyPr>
          <a:lstStyle/>
          <a:p>
            <a:r>
              <a:rPr lang="en-US" dirty="0"/>
              <a:t>12:45 UTC</a:t>
            </a:r>
          </a:p>
        </p:txBody>
      </p:sp>
      <p:sp>
        <p:nvSpPr>
          <p:cNvPr id="10" name="Obdĺžnik 9"/>
          <p:cNvSpPr/>
          <p:nvPr/>
        </p:nvSpPr>
        <p:spPr>
          <a:xfrm>
            <a:off x="2838000" y="4675139"/>
            <a:ext cx="1404000" cy="923330"/>
          </a:xfrm>
          <a:prstGeom prst="rect">
            <a:avLst/>
          </a:prstGeom>
          <a:solidFill>
            <a:schemeClr val="accent1"/>
          </a:solidFill>
        </p:spPr>
        <p:txBody>
          <a:bodyPr wrap="square">
            <a:spAutoFit/>
          </a:bodyPr>
          <a:lstStyle/>
          <a:p>
            <a:pPr algn="ctr"/>
            <a:r>
              <a:rPr lang="en-US" dirty="0"/>
              <a:t>0.795</a:t>
            </a:r>
          </a:p>
          <a:p>
            <a:pPr algn="ctr"/>
            <a:r>
              <a:rPr lang="en-US" dirty="0"/>
              <a:t>0.838</a:t>
            </a:r>
          </a:p>
          <a:p>
            <a:pPr algn="ctr"/>
            <a:r>
              <a:rPr lang="en-US" dirty="0"/>
              <a:t>0.156</a:t>
            </a:r>
          </a:p>
        </p:txBody>
      </p:sp>
      <p:sp>
        <p:nvSpPr>
          <p:cNvPr id="11" name="Obdĺžnik 10"/>
          <p:cNvSpPr/>
          <p:nvPr/>
        </p:nvSpPr>
        <p:spPr>
          <a:xfrm>
            <a:off x="4284116" y="4674156"/>
            <a:ext cx="1404000" cy="923330"/>
          </a:xfrm>
          <a:prstGeom prst="rect">
            <a:avLst/>
          </a:prstGeom>
          <a:solidFill>
            <a:schemeClr val="accent1"/>
          </a:solidFill>
        </p:spPr>
        <p:txBody>
          <a:bodyPr wrap="square">
            <a:spAutoFit/>
          </a:bodyPr>
          <a:lstStyle/>
          <a:p>
            <a:pPr algn="ctr"/>
            <a:r>
              <a:rPr lang="en-US" dirty="0"/>
              <a:t>0.705</a:t>
            </a:r>
          </a:p>
          <a:p>
            <a:pPr algn="ctr"/>
            <a:r>
              <a:rPr lang="en-US" dirty="0"/>
              <a:t>0.875</a:t>
            </a:r>
          </a:p>
          <a:p>
            <a:pPr algn="ctr"/>
            <a:r>
              <a:rPr lang="en-US" dirty="0"/>
              <a:t>0.119</a:t>
            </a:r>
          </a:p>
        </p:txBody>
      </p:sp>
      <p:sp>
        <p:nvSpPr>
          <p:cNvPr id="12" name="Obdĺžnik 11"/>
          <p:cNvSpPr/>
          <p:nvPr/>
        </p:nvSpPr>
        <p:spPr>
          <a:xfrm>
            <a:off x="2193600" y="4675139"/>
            <a:ext cx="602196" cy="923330"/>
          </a:xfrm>
          <a:prstGeom prst="rect">
            <a:avLst/>
          </a:prstGeom>
          <a:solidFill>
            <a:schemeClr val="accent1"/>
          </a:solidFill>
        </p:spPr>
        <p:txBody>
          <a:bodyPr wrap="square">
            <a:spAutoFit/>
          </a:bodyPr>
          <a:lstStyle/>
          <a:p>
            <a:r>
              <a:rPr lang="en-US" dirty="0"/>
              <a:t>POD</a:t>
            </a:r>
          </a:p>
          <a:p>
            <a:r>
              <a:rPr lang="en-US" dirty="0"/>
              <a:t>FAR</a:t>
            </a:r>
          </a:p>
          <a:p>
            <a:r>
              <a:rPr lang="en-US" dirty="0"/>
              <a:t>CSI</a:t>
            </a:r>
          </a:p>
        </p:txBody>
      </p:sp>
      <p:sp>
        <p:nvSpPr>
          <p:cNvPr id="13" name="Obdĺžnik 12"/>
          <p:cNvSpPr/>
          <p:nvPr/>
        </p:nvSpPr>
        <p:spPr>
          <a:xfrm>
            <a:off x="2838000" y="4249069"/>
            <a:ext cx="1404000" cy="370800"/>
          </a:xfrm>
          <a:prstGeom prst="rect">
            <a:avLst/>
          </a:prstGeom>
          <a:solidFill>
            <a:schemeClr val="accent1"/>
          </a:solidFill>
        </p:spPr>
        <p:txBody>
          <a:bodyPr wrap="square">
            <a:spAutoFit/>
          </a:bodyPr>
          <a:lstStyle/>
          <a:p>
            <a:r>
              <a:rPr lang="it-IT" dirty="0"/>
              <a:t>≥ 0.25 mm/h </a:t>
            </a:r>
            <a:endParaRPr lang="en-US" dirty="0"/>
          </a:p>
        </p:txBody>
      </p:sp>
      <p:sp>
        <p:nvSpPr>
          <p:cNvPr id="14" name="Obdĺžnik 13"/>
          <p:cNvSpPr/>
          <p:nvPr/>
        </p:nvSpPr>
        <p:spPr>
          <a:xfrm>
            <a:off x="4284115" y="4249069"/>
            <a:ext cx="1404000" cy="369332"/>
          </a:xfrm>
          <a:prstGeom prst="rect">
            <a:avLst/>
          </a:prstGeom>
          <a:solidFill>
            <a:schemeClr val="accent1"/>
          </a:solidFill>
        </p:spPr>
        <p:txBody>
          <a:bodyPr wrap="square">
            <a:spAutoFit/>
          </a:bodyPr>
          <a:lstStyle/>
          <a:p>
            <a:r>
              <a:rPr lang="it-IT" dirty="0"/>
              <a:t>≥ </a:t>
            </a:r>
            <a:r>
              <a:rPr lang="en-US" dirty="0"/>
              <a:t>1 mm/h</a:t>
            </a:r>
          </a:p>
        </p:txBody>
      </p:sp>
      <p:pic>
        <p:nvPicPr>
          <p:cNvPr id="15" name="Picture 1" descr="scale_black"/>
          <p:cNvPicPr>
            <a:picLocks noChangeAspect="1" noChangeArrowheads="1"/>
          </p:cNvPicPr>
          <p:nvPr/>
        </p:nvPicPr>
        <p:blipFill rotWithShape="1">
          <a:blip r:embed="rId3">
            <a:extLst>
              <a:ext uri="{28A0092B-C50C-407E-A947-70E740481C1C}">
                <a14:useLocalDpi xmlns:a14="http://schemas.microsoft.com/office/drawing/2010/main" val="0"/>
              </a:ext>
            </a:extLst>
          </a:blip>
          <a:srcRect l="4795" t="-1" r="4788" b="9760"/>
          <a:stretch/>
        </p:blipFill>
        <p:spPr bwMode="auto">
          <a:xfrm>
            <a:off x="2146935" y="3854814"/>
            <a:ext cx="3771900" cy="18569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VELKE_DATA\HSAF\2017\cases_EUM_conf\results\Case6\H03A\gif\h03-201707241257_radar-201707241255_sa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000" y="1195575"/>
            <a:ext cx="3719308" cy="2556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H:\VELKE_DATA\HSAF\2017\cases_EUM_conf\results\Case6\H03A\gif\h03-201707241257_radar-201707241255_rad_ori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6000" y="1195575"/>
            <a:ext cx="3719308" cy="2556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VELKE_DATA\HSAF\2017\cases_EUM_conf\results\Case6\H03A\gif\h03-201707241257_radar-201707241255_ra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6000" y="3859575"/>
            <a:ext cx="3719308" cy="2556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VELKE_DATA\HSAF\2017\cases_EUM_conf\results\Case6\H03A\gif\h03-201707241427_radar-201707241425_sat.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0000" y="1195575"/>
            <a:ext cx="3719308" cy="2556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VELKE_DATA\HSAF\2017\cases_EUM_conf\results\Case6\H03A\gif\h03-201707241427_radar-201707241425_rad.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06000" y="1195575"/>
            <a:ext cx="3719308" cy="2556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H:\VELKE_DATA\HSAF\2017\cases_EUM_conf\results\Case6\H03A\gif\h03-201707241427_radar-201707241425_rad_orig.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06000" y="3859575"/>
            <a:ext cx="3719308" cy="2556000"/>
          </a:xfrm>
          <a:prstGeom prst="rect">
            <a:avLst/>
          </a:prstGeom>
          <a:noFill/>
          <a:extLst>
            <a:ext uri="{909E8E84-426E-40DD-AFC4-6F175D3DCCD1}">
              <a14:hiddenFill xmlns:a14="http://schemas.microsoft.com/office/drawing/2010/main">
                <a:solidFill>
                  <a:srgbClr val="FFFFFF"/>
                </a:solidFill>
              </a14:hiddenFill>
            </a:ext>
          </a:extLst>
        </p:spPr>
      </p:pic>
      <p:sp>
        <p:nvSpPr>
          <p:cNvPr id="22" name="BlokTextu 21"/>
          <p:cNvSpPr txBox="1"/>
          <p:nvPr/>
        </p:nvSpPr>
        <p:spPr>
          <a:xfrm>
            <a:off x="8186505" y="843224"/>
            <a:ext cx="1146532" cy="369332"/>
          </a:xfrm>
          <a:prstGeom prst="rect">
            <a:avLst/>
          </a:prstGeom>
          <a:noFill/>
        </p:spPr>
        <p:txBody>
          <a:bodyPr wrap="none" rtlCol="0">
            <a:spAutoFit/>
          </a:bodyPr>
          <a:lstStyle/>
          <a:p>
            <a:r>
              <a:rPr lang="en-US" dirty="0"/>
              <a:t>14:15 UTC</a:t>
            </a:r>
          </a:p>
        </p:txBody>
      </p:sp>
      <p:sp>
        <p:nvSpPr>
          <p:cNvPr id="23" name="BlokTextu 22"/>
          <p:cNvSpPr txBox="1"/>
          <p:nvPr/>
        </p:nvSpPr>
        <p:spPr>
          <a:xfrm>
            <a:off x="8185123" y="844973"/>
            <a:ext cx="1146532" cy="369332"/>
          </a:xfrm>
          <a:prstGeom prst="rect">
            <a:avLst/>
          </a:prstGeom>
          <a:noFill/>
        </p:spPr>
        <p:txBody>
          <a:bodyPr wrap="none" rtlCol="0">
            <a:spAutoFit/>
          </a:bodyPr>
          <a:lstStyle/>
          <a:p>
            <a:r>
              <a:rPr lang="en-US" dirty="0"/>
              <a:t>15:45 UTC</a:t>
            </a:r>
          </a:p>
        </p:txBody>
      </p:sp>
      <p:pic>
        <p:nvPicPr>
          <p:cNvPr id="24" name="Picture 4" descr="H:\VELKE_DATA\HSAF\2017\cases_EUM_conf\results\Case6\H03A\gif\h03-201707241557_radar-201707241555_sa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89995" y="1209425"/>
            <a:ext cx="3719308" cy="2556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VELKE_DATA\HSAF\2017\cases_EUM_conf\results\Case6\H03A\gif\h03-201707241557_radar-201707241555_rad.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05995" y="1209425"/>
            <a:ext cx="3719308" cy="2556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H:\VELKE_DATA\HSAF\2017\cases_EUM_conf\results\Case6\H03A\gif\h03-201707241557_radar-201707241555_rad_orig.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05995" y="3859570"/>
            <a:ext cx="3719308" cy="2556000"/>
          </a:xfrm>
          <a:prstGeom prst="rect">
            <a:avLst/>
          </a:prstGeom>
          <a:noFill/>
          <a:extLst>
            <a:ext uri="{909E8E84-426E-40DD-AFC4-6F175D3DCCD1}">
              <a14:hiddenFill xmlns:a14="http://schemas.microsoft.com/office/drawing/2010/main">
                <a:solidFill>
                  <a:srgbClr val="FFFFFF"/>
                </a:solidFill>
              </a14:hiddenFill>
            </a:ext>
          </a:extLst>
        </p:spPr>
      </p:pic>
      <p:sp>
        <p:nvSpPr>
          <p:cNvPr id="27" name="BlokTextu 26"/>
          <p:cNvSpPr txBox="1"/>
          <p:nvPr/>
        </p:nvSpPr>
        <p:spPr>
          <a:xfrm>
            <a:off x="8182359" y="847508"/>
            <a:ext cx="1146532" cy="369332"/>
          </a:xfrm>
          <a:prstGeom prst="rect">
            <a:avLst/>
          </a:prstGeom>
          <a:noFill/>
        </p:spPr>
        <p:txBody>
          <a:bodyPr wrap="none" rtlCol="0">
            <a:spAutoFit/>
          </a:bodyPr>
          <a:lstStyle/>
          <a:p>
            <a:r>
              <a:rPr lang="en-US" dirty="0">
                <a:solidFill>
                  <a:srgbClr val="FFFF00"/>
                </a:solidFill>
              </a:rPr>
              <a:t>17:30 UTC</a:t>
            </a:r>
          </a:p>
        </p:txBody>
      </p:sp>
      <p:pic>
        <p:nvPicPr>
          <p:cNvPr id="28" name="Picture 4" descr="H:\VELKE_DATA\HSAF\2017\cases_EUM_conf\results\Case6\H03A\gif\h03-201707241742_radar-201707241740_sat.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03850" y="1195570"/>
            <a:ext cx="3719308" cy="2556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VELKE_DATA\HSAF\2017\cases_EUM_conf\results\Case6\H03A\gif\h03-201707241742_radar-201707241740_rad.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19850" y="1209425"/>
            <a:ext cx="3719308" cy="2556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descr="H:\VELKE_DATA\HSAF\2017\cases_EUM_conf\results\Case6\H03A\gif\h03-201707241742_radar-201707241740_rad_ori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06000" y="3857821"/>
            <a:ext cx="3719308" cy="2556000"/>
          </a:xfrm>
          <a:prstGeom prst="rect">
            <a:avLst/>
          </a:prstGeom>
          <a:noFill/>
          <a:extLst>
            <a:ext uri="{909E8E84-426E-40DD-AFC4-6F175D3DCCD1}">
              <a14:hiddenFill xmlns:a14="http://schemas.microsoft.com/office/drawing/2010/main">
                <a:solidFill>
                  <a:srgbClr val="FFFFFF"/>
                </a:solidFill>
              </a14:hiddenFill>
            </a:ext>
          </a:extLst>
        </p:spPr>
      </p:pic>
      <p:sp>
        <p:nvSpPr>
          <p:cNvPr id="31" name="BlokTextu 30"/>
          <p:cNvSpPr txBox="1"/>
          <p:nvPr/>
        </p:nvSpPr>
        <p:spPr>
          <a:xfrm>
            <a:off x="2088693" y="853891"/>
            <a:ext cx="6227346" cy="369332"/>
          </a:xfrm>
          <a:prstGeom prst="rect">
            <a:avLst/>
          </a:prstGeom>
          <a:noFill/>
        </p:spPr>
        <p:txBody>
          <a:bodyPr wrap="none" rtlCol="0">
            <a:spAutoFit/>
          </a:bodyPr>
          <a:lstStyle/>
          <a:p>
            <a:r>
              <a:rPr lang="en-US" dirty="0">
                <a:solidFill>
                  <a:schemeClr val="bg1"/>
                </a:solidFill>
              </a:rPr>
              <a:t>Product </a:t>
            </a:r>
            <a:r>
              <a:rPr lang="en-US" b="1" dirty="0">
                <a:solidFill>
                  <a:schemeClr val="bg1"/>
                </a:solidFill>
              </a:rPr>
              <a:t>H03A</a:t>
            </a:r>
            <a:r>
              <a:rPr lang="en-US" dirty="0">
                <a:solidFill>
                  <a:schemeClr val="bg1"/>
                </a:solidFill>
              </a:rPr>
              <a:t> and SK-radar network rain intensities comparison:</a:t>
            </a:r>
          </a:p>
        </p:txBody>
      </p:sp>
      <p:sp>
        <p:nvSpPr>
          <p:cNvPr id="32" name="Titolo 1"/>
          <p:cNvSpPr txBox="1">
            <a:spLocks/>
          </p:cNvSpPr>
          <p:nvPr/>
        </p:nvSpPr>
        <p:spPr>
          <a:xfrm>
            <a:off x="2152649" y="2"/>
            <a:ext cx="8045087" cy="86214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it-IT" sz="3600" dirty="0">
                <a:solidFill>
                  <a:srgbClr val="FFFF00"/>
                </a:solidFill>
              </a:rPr>
              <a:t>Case study:  </a:t>
            </a:r>
            <a:r>
              <a:rPr lang="it-IT" sz="3600" dirty="0" smtClean="0">
                <a:solidFill>
                  <a:srgbClr val="FFFF00"/>
                </a:solidFill>
              </a:rPr>
              <a:t>Slovakia </a:t>
            </a:r>
            <a:r>
              <a:rPr lang="it-IT" sz="3600" dirty="0">
                <a:solidFill>
                  <a:srgbClr val="FFFF00"/>
                </a:solidFill>
              </a:rPr>
              <a:t>24th of July 2017</a:t>
            </a:r>
          </a:p>
        </p:txBody>
      </p:sp>
      <p:sp>
        <p:nvSpPr>
          <p:cNvPr id="34" name="Segnaposto piè di pagina 5">
            <a:extLst>
              <a:ext uri="{FF2B5EF4-FFF2-40B4-BE49-F238E27FC236}">
                <a16:creationId xmlns:a16="http://schemas.microsoft.com/office/drawing/2014/main" id="{9DBEC91F-5668-9B4E-BB87-384326BE457A}"/>
              </a:ext>
            </a:extLst>
          </p:cNvPr>
          <p:cNvSpPr>
            <a:spLocks noGrp="1"/>
          </p:cNvSpPr>
          <p:nvPr>
            <p:ph type="ftr" sz="quarter" idx="11"/>
          </p:nvPr>
        </p:nvSpPr>
        <p:spPr>
          <a:xfrm>
            <a:off x="8857502" y="6492875"/>
            <a:ext cx="2422807" cy="365125"/>
          </a:xfrm>
        </p:spPr>
        <p:txBody>
          <a:bodyPr/>
          <a:lstStyle/>
          <a:p>
            <a:r>
              <a:rPr lang="sk-SK" dirty="0" smtClean="0"/>
              <a:t>jan</a:t>
            </a:r>
            <a:r>
              <a:rPr lang="de-AT" dirty="0" smtClean="0"/>
              <a:t>.</a:t>
            </a:r>
            <a:r>
              <a:rPr lang="sk-SK" dirty="0" smtClean="0"/>
              <a:t>kanak</a:t>
            </a:r>
            <a:r>
              <a:rPr lang="de-AT" dirty="0" smtClean="0"/>
              <a:t>@</a:t>
            </a:r>
            <a:r>
              <a:rPr lang="sk-SK" dirty="0" smtClean="0"/>
              <a:t>shmu</a:t>
            </a:r>
            <a:r>
              <a:rPr lang="de-AT" dirty="0" smtClean="0"/>
              <a:t>.</a:t>
            </a:r>
            <a:r>
              <a:rPr lang="sk-SK" dirty="0" smtClean="0"/>
              <a:t>sk</a:t>
            </a:r>
            <a:r>
              <a:rPr lang="de-AT" dirty="0" smtClean="0"/>
              <a:t> (</a:t>
            </a:r>
            <a:r>
              <a:rPr lang="sk-SK" dirty="0" smtClean="0"/>
              <a:t>SHMU</a:t>
            </a:r>
            <a:r>
              <a:rPr lang="de-AT" dirty="0" smtClean="0"/>
              <a:t>)</a:t>
            </a:r>
            <a:endParaRPr lang="de-AT" dirty="0"/>
          </a:p>
        </p:txBody>
      </p:sp>
    </p:spTree>
    <p:extLst>
      <p:ext uri="{BB962C8B-B14F-4D97-AF65-F5344CB8AC3E}">
        <p14:creationId xmlns:p14="http://schemas.microsoft.com/office/powerpoint/2010/main" val="35738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1000"/>
                                        <p:tgtEl>
                                          <p:spTgt spid="16"/>
                                        </p:tgtEl>
                                      </p:cBhvr>
                                    </p:animEffect>
                                  </p:childTnLst>
                                </p:cTn>
                              </p:par>
                              <p:par>
                                <p:cTn id="10" presetID="10"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childTnLst>
                                </p:cTn>
                              </p:par>
                              <p:par>
                                <p:cTn id="33" presetID="10"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childTnLst>
                                </p:cTn>
                              </p:par>
                              <p:par>
                                <p:cTn id="36" presetID="10"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childTnLst>
                                </p:cTn>
                              </p:par>
                              <p:par>
                                <p:cTn id="39" presetID="1" presetClass="exit" presetSubtype="0" fill="hold" grpId="1" nodeType="withEffect">
                                  <p:stCondLst>
                                    <p:cond delay="0"/>
                                  </p:stCondLst>
                                  <p:childTnLst>
                                    <p:set>
                                      <p:cBhvr>
                                        <p:cTn id="40" dur="1" fill="hold">
                                          <p:stCondLst>
                                            <p:cond delay="0"/>
                                          </p:stCondLst>
                                        </p:cTn>
                                        <p:tgtEl>
                                          <p:spTgt spid="3"/>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childTnLst>
                                </p:cTn>
                              </p:par>
                              <p:par>
                                <p:cTn id="48" presetID="10" presetClass="entr" presetSubtype="0"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1000"/>
                                        <p:tgtEl>
                                          <p:spTgt spid="24"/>
                                        </p:tgtEl>
                                      </p:cBhvr>
                                    </p:animEffect>
                                  </p:childTnLst>
                                </p:cTn>
                              </p:par>
                              <p:par>
                                <p:cTn id="51" presetID="10"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1000"/>
                                        <p:tgtEl>
                                          <p:spTgt spid="25"/>
                                        </p:tgtEl>
                                      </p:cBhvr>
                                    </p:animEffect>
                                  </p:childTnLst>
                                </p:cTn>
                              </p:par>
                              <p:par>
                                <p:cTn id="54" presetID="10" presetClass="entr" presetSubtype="0" fill="hold"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1000"/>
                                        <p:tgtEl>
                                          <p:spTgt spid="26"/>
                                        </p:tgtEl>
                                      </p:cBhvr>
                                    </p:animEffect>
                                  </p:childTnLst>
                                </p:cTn>
                              </p:par>
                              <p:par>
                                <p:cTn id="57" presetID="1" presetClass="exit" presetSubtype="0" fill="hold" grpId="1" nodeType="withEffect">
                                  <p:stCondLst>
                                    <p:cond delay="0"/>
                                  </p:stCondLst>
                                  <p:childTnLst>
                                    <p:set>
                                      <p:cBhvr>
                                        <p:cTn id="58" dur="1" fill="hold">
                                          <p:stCondLst>
                                            <p:cond delay="0"/>
                                          </p:stCondLst>
                                        </p:cTn>
                                        <p:tgtEl>
                                          <p:spTgt spid="22"/>
                                        </p:tgtEl>
                                        <p:attrNameLst>
                                          <p:attrName>style.visibility</p:attrName>
                                        </p:attrNameLst>
                                      </p:cBhvr>
                                      <p:to>
                                        <p:strVal val="hidden"/>
                                      </p:to>
                                    </p:set>
                                  </p:childTnLst>
                                </p:cTn>
                              </p:par>
                            </p:childTnLst>
                          </p:cTn>
                        </p:par>
                        <p:par>
                          <p:cTn id="59" fill="hold">
                            <p:stCondLst>
                              <p:cond delay="3000"/>
                            </p:stCondLst>
                            <p:childTnLst>
                              <p:par>
                                <p:cTn id="60" presetID="10" presetClass="entr" presetSubtype="0" fill="hold" grpId="0" nodeType="after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1000"/>
                                        <p:tgtEl>
                                          <p:spTgt spid="27"/>
                                        </p:tgtEl>
                                      </p:cBhvr>
                                    </p:animEffect>
                                  </p:childTnLst>
                                </p:cTn>
                              </p:par>
                              <p:par>
                                <p:cTn id="63" presetID="10" presetClass="entr" presetSubtype="0"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1000"/>
                                        <p:tgtEl>
                                          <p:spTgt spid="28"/>
                                        </p:tgtEl>
                                      </p:cBhvr>
                                    </p:animEffect>
                                  </p:childTnLst>
                                </p:cTn>
                              </p:par>
                              <p:par>
                                <p:cTn id="66" presetID="10" presetClass="entr" presetSubtype="0" fill="hold" nodeType="with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1000"/>
                                        <p:tgtEl>
                                          <p:spTgt spid="29"/>
                                        </p:tgtEl>
                                      </p:cBhvr>
                                    </p:animEffect>
                                  </p:childTnLst>
                                </p:cTn>
                              </p:par>
                              <p:par>
                                <p:cTn id="69" presetID="10" presetClass="entr" presetSubtype="0" fill="hold" nodeType="with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1000"/>
                                        <p:tgtEl>
                                          <p:spTgt spid="30"/>
                                        </p:tgtEl>
                                      </p:cBhvr>
                                    </p:animEffect>
                                  </p:childTnLst>
                                </p:cTn>
                              </p:par>
                              <p:par>
                                <p:cTn id="72" presetID="1" presetClass="exit" presetSubtype="0" fill="hold" grpId="1" nodeType="withEffect">
                                  <p:stCondLst>
                                    <p:cond delay="0"/>
                                  </p:stCondLst>
                                  <p:childTnLst>
                                    <p:set>
                                      <p:cBhvr>
                                        <p:cTn id="73"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0" grpId="0" animBg="1"/>
      <p:bldP spid="11" grpId="0" animBg="1"/>
      <p:bldP spid="12" grpId="0" animBg="1"/>
      <p:bldP spid="13" grpId="0" animBg="1"/>
      <p:bldP spid="14" grpId="0" animBg="1"/>
      <p:bldP spid="22" grpId="0"/>
      <p:bldP spid="22" grpId="1"/>
      <p:bldP spid="23" grpId="0"/>
      <p:bldP spid="23" grpId="1"/>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lokTextu 2"/>
          <p:cNvSpPr txBox="1"/>
          <p:nvPr/>
        </p:nvSpPr>
        <p:spPr>
          <a:xfrm>
            <a:off x="1972241" y="1593673"/>
            <a:ext cx="6662208" cy="461665"/>
          </a:xfrm>
          <a:prstGeom prst="rect">
            <a:avLst/>
          </a:prstGeom>
          <a:noFill/>
        </p:spPr>
        <p:txBody>
          <a:bodyPr wrap="none" rtlCol="0">
            <a:spAutoFit/>
          </a:bodyPr>
          <a:lstStyle/>
          <a:p>
            <a:r>
              <a:rPr lang="en-US" sz="2400" dirty="0">
                <a:solidFill>
                  <a:schemeClr val="bg1"/>
                </a:solidFill>
              </a:rPr>
              <a:t>Probability Density Functions for H01, H02 and H03:</a:t>
            </a:r>
          </a:p>
        </p:txBody>
      </p:sp>
      <p:graphicFrame>
        <p:nvGraphicFramePr>
          <p:cNvPr id="15" name="Graf 14"/>
          <p:cNvGraphicFramePr>
            <a:graphicFrameLocks/>
          </p:cNvGraphicFramePr>
          <p:nvPr>
            <p:extLst>
              <p:ext uri="{D42A27DB-BD31-4B8C-83A1-F6EECF244321}">
                <p14:modId xmlns:p14="http://schemas.microsoft.com/office/powerpoint/2010/main" val="3533924993"/>
              </p:ext>
            </p:extLst>
          </p:nvPr>
        </p:nvGraphicFramePr>
        <p:xfrm>
          <a:off x="263625" y="3507328"/>
          <a:ext cx="3816000" cy="23749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Graf 15"/>
          <p:cNvGraphicFramePr>
            <a:graphicFrameLocks/>
          </p:cNvGraphicFramePr>
          <p:nvPr>
            <p:extLst>
              <p:ext uri="{D42A27DB-BD31-4B8C-83A1-F6EECF244321}">
                <p14:modId xmlns:p14="http://schemas.microsoft.com/office/powerpoint/2010/main" val="2757913752"/>
              </p:ext>
            </p:extLst>
          </p:nvPr>
        </p:nvGraphicFramePr>
        <p:xfrm>
          <a:off x="4175125" y="3507328"/>
          <a:ext cx="3816000" cy="23749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Graf 6"/>
          <p:cNvGraphicFramePr>
            <a:graphicFrameLocks/>
          </p:cNvGraphicFramePr>
          <p:nvPr>
            <p:extLst>
              <p:ext uri="{D42A27DB-BD31-4B8C-83A1-F6EECF244321}">
                <p14:modId xmlns:p14="http://schemas.microsoft.com/office/powerpoint/2010/main" val="686452734"/>
              </p:ext>
            </p:extLst>
          </p:nvPr>
        </p:nvGraphicFramePr>
        <p:xfrm>
          <a:off x="8086625" y="3507328"/>
          <a:ext cx="3816000" cy="2374900"/>
        </p:xfrm>
        <a:graphic>
          <a:graphicData uri="http://schemas.openxmlformats.org/drawingml/2006/chart">
            <c:chart xmlns:c="http://schemas.openxmlformats.org/drawingml/2006/chart" xmlns:r="http://schemas.openxmlformats.org/officeDocument/2006/relationships" r:id="rId5"/>
          </a:graphicData>
        </a:graphic>
      </p:graphicFrame>
      <p:sp>
        <p:nvSpPr>
          <p:cNvPr id="9" name="Titolo 1"/>
          <p:cNvSpPr txBox="1">
            <a:spLocks/>
          </p:cNvSpPr>
          <p:nvPr/>
        </p:nvSpPr>
        <p:spPr>
          <a:xfrm>
            <a:off x="2152649" y="2"/>
            <a:ext cx="8045087" cy="86214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it-IT" sz="3600" dirty="0">
                <a:solidFill>
                  <a:srgbClr val="FFFF00"/>
                </a:solidFill>
              </a:rPr>
              <a:t>Case study:  </a:t>
            </a:r>
            <a:r>
              <a:rPr lang="it-IT" sz="3600" dirty="0" smtClean="0">
                <a:solidFill>
                  <a:srgbClr val="FFFF00"/>
                </a:solidFill>
              </a:rPr>
              <a:t>Slovakia </a:t>
            </a:r>
            <a:r>
              <a:rPr lang="it-IT" sz="3600" dirty="0">
                <a:solidFill>
                  <a:srgbClr val="FFFF00"/>
                </a:solidFill>
              </a:rPr>
              <a:t>24th of July 2017</a:t>
            </a:r>
          </a:p>
        </p:txBody>
      </p:sp>
      <p:sp>
        <p:nvSpPr>
          <p:cNvPr id="2" name="BlokTextu 1"/>
          <p:cNvSpPr txBox="1"/>
          <p:nvPr/>
        </p:nvSpPr>
        <p:spPr>
          <a:xfrm>
            <a:off x="216000" y="3619500"/>
            <a:ext cx="803425" cy="369332"/>
          </a:xfrm>
          <a:prstGeom prst="rect">
            <a:avLst/>
          </a:prstGeom>
          <a:noFill/>
        </p:spPr>
        <p:txBody>
          <a:bodyPr wrap="none" rtlCol="0">
            <a:spAutoFit/>
          </a:bodyPr>
          <a:lstStyle/>
          <a:p>
            <a:r>
              <a:rPr lang="en-US" dirty="0" smtClean="0"/>
              <a:t>Log(N)</a:t>
            </a:r>
            <a:endParaRPr lang="sk-SK" dirty="0"/>
          </a:p>
        </p:txBody>
      </p:sp>
      <p:sp>
        <p:nvSpPr>
          <p:cNvPr id="8" name="BlokTextu 7"/>
          <p:cNvSpPr txBox="1"/>
          <p:nvPr/>
        </p:nvSpPr>
        <p:spPr>
          <a:xfrm>
            <a:off x="4127250" y="3629025"/>
            <a:ext cx="803425" cy="369332"/>
          </a:xfrm>
          <a:prstGeom prst="rect">
            <a:avLst/>
          </a:prstGeom>
          <a:noFill/>
        </p:spPr>
        <p:txBody>
          <a:bodyPr wrap="none" rtlCol="0">
            <a:spAutoFit/>
          </a:bodyPr>
          <a:lstStyle/>
          <a:p>
            <a:r>
              <a:rPr lang="en-US" dirty="0" smtClean="0"/>
              <a:t>Log(N)</a:t>
            </a:r>
            <a:endParaRPr lang="sk-SK" dirty="0"/>
          </a:p>
        </p:txBody>
      </p:sp>
      <p:sp>
        <p:nvSpPr>
          <p:cNvPr id="10" name="BlokTextu 9"/>
          <p:cNvSpPr txBox="1"/>
          <p:nvPr/>
        </p:nvSpPr>
        <p:spPr>
          <a:xfrm>
            <a:off x="8086625" y="3629025"/>
            <a:ext cx="803425" cy="369332"/>
          </a:xfrm>
          <a:prstGeom prst="rect">
            <a:avLst/>
          </a:prstGeom>
          <a:noFill/>
        </p:spPr>
        <p:txBody>
          <a:bodyPr wrap="none" rtlCol="0">
            <a:spAutoFit/>
          </a:bodyPr>
          <a:lstStyle/>
          <a:p>
            <a:r>
              <a:rPr lang="en-US" dirty="0" smtClean="0"/>
              <a:t>Log(N)</a:t>
            </a:r>
            <a:endParaRPr lang="sk-SK" dirty="0"/>
          </a:p>
        </p:txBody>
      </p:sp>
      <p:sp>
        <p:nvSpPr>
          <p:cNvPr id="11" name="BlokTextu 10"/>
          <p:cNvSpPr txBox="1"/>
          <p:nvPr/>
        </p:nvSpPr>
        <p:spPr>
          <a:xfrm>
            <a:off x="3257400" y="5512896"/>
            <a:ext cx="764953" cy="369332"/>
          </a:xfrm>
          <a:prstGeom prst="rect">
            <a:avLst/>
          </a:prstGeom>
          <a:noFill/>
        </p:spPr>
        <p:txBody>
          <a:bodyPr wrap="none" rtlCol="0">
            <a:spAutoFit/>
          </a:bodyPr>
          <a:lstStyle/>
          <a:p>
            <a:r>
              <a:rPr lang="en-US" dirty="0" smtClean="0"/>
              <a:t>mm/h</a:t>
            </a:r>
            <a:endParaRPr lang="sk-SK" dirty="0"/>
          </a:p>
        </p:txBody>
      </p:sp>
      <p:sp>
        <p:nvSpPr>
          <p:cNvPr id="12" name="BlokTextu 11"/>
          <p:cNvSpPr txBox="1"/>
          <p:nvPr/>
        </p:nvSpPr>
        <p:spPr>
          <a:xfrm>
            <a:off x="7226172" y="5508674"/>
            <a:ext cx="764953" cy="369332"/>
          </a:xfrm>
          <a:prstGeom prst="rect">
            <a:avLst/>
          </a:prstGeom>
          <a:noFill/>
        </p:spPr>
        <p:txBody>
          <a:bodyPr wrap="none" rtlCol="0">
            <a:spAutoFit/>
          </a:bodyPr>
          <a:lstStyle/>
          <a:p>
            <a:r>
              <a:rPr lang="en-US" dirty="0" smtClean="0"/>
              <a:t>mm/h</a:t>
            </a:r>
            <a:endParaRPr lang="sk-SK" dirty="0"/>
          </a:p>
        </p:txBody>
      </p:sp>
      <p:sp>
        <p:nvSpPr>
          <p:cNvPr id="13" name="BlokTextu 12"/>
          <p:cNvSpPr txBox="1"/>
          <p:nvPr/>
        </p:nvSpPr>
        <p:spPr>
          <a:xfrm>
            <a:off x="11137672" y="5512896"/>
            <a:ext cx="764953" cy="369332"/>
          </a:xfrm>
          <a:prstGeom prst="rect">
            <a:avLst/>
          </a:prstGeom>
          <a:noFill/>
        </p:spPr>
        <p:txBody>
          <a:bodyPr wrap="none" rtlCol="0">
            <a:spAutoFit/>
          </a:bodyPr>
          <a:lstStyle/>
          <a:p>
            <a:r>
              <a:rPr lang="en-US" dirty="0" smtClean="0"/>
              <a:t>mm/h</a:t>
            </a:r>
            <a:endParaRPr lang="sk-SK" dirty="0"/>
          </a:p>
        </p:txBody>
      </p:sp>
      <p:sp>
        <p:nvSpPr>
          <p:cNvPr id="17" name="Segnaposto piè di pagina 5">
            <a:extLst>
              <a:ext uri="{FF2B5EF4-FFF2-40B4-BE49-F238E27FC236}">
                <a16:creationId xmlns:a16="http://schemas.microsoft.com/office/drawing/2014/main" id="{9DBEC91F-5668-9B4E-BB87-384326BE457A}"/>
              </a:ext>
            </a:extLst>
          </p:cNvPr>
          <p:cNvSpPr>
            <a:spLocks noGrp="1"/>
          </p:cNvSpPr>
          <p:nvPr>
            <p:ph type="ftr" sz="quarter" idx="11"/>
          </p:nvPr>
        </p:nvSpPr>
        <p:spPr>
          <a:xfrm>
            <a:off x="8857502" y="6492875"/>
            <a:ext cx="2422807" cy="365125"/>
          </a:xfrm>
        </p:spPr>
        <p:txBody>
          <a:bodyPr/>
          <a:lstStyle/>
          <a:p>
            <a:r>
              <a:rPr lang="sk-SK" dirty="0" smtClean="0"/>
              <a:t>jan</a:t>
            </a:r>
            <a:r>
              <a:rPr lang="de-AT" dirty="0" smtClean="0"/>
              <a:t>.</a:t>
            </a:r>
            <a:r>
              <a:rPr lang="sk-SK" dirty="0" smtClean="0"/>
              <a:t>kanak</a:t>
            </a:r>
            <a:r>
              <a:rPr lang="de-AT" dirty="0" smtClean="0"/>
              <a:t>@</a:t>
            </a:r>
            <a:r>
              <a:rPr lang="sk-SK" dirty="0" smtClean="0"/>
              <a:t>shmu</a:t>
            </a:r>
            <a:r>
              <a:rPr lang="de-AT" dirty="0" smtClean="0"/>
              <a:t>.</a:t>
            </a:r>
            <a:r>
              <a:rPr lang="sk-SK" dirty="0" smtClean="0"/>
              <a:t>sk</a:t>
            </a:r>
            <a:r>
              <a:rPr lang="de-AT" dirty="0" smtClean="0"/>
              <a:t> (</a:t>
            </a:r>
            <a:r>
              <a:rPr lang="sk-SK" dirty="0" smtClean="0"/>
              <a:t>SHMU</a:t>
            </a:r>
            <a:r>
              <a:rPr lang="de-AT" dirty="0" smtClean="0"/>
              <a:t>)</a:t>
            </a:r>
            <a:endParaRPr lang="de-AT" dirty="0"/>
          </a:p>
        </p:txBody>
      </p:sp>
    </p:spTree>
    <p:extLst>
      <p:ext uri="{BB962C8B-B14F-4D97-AF65-F5344CB8AC3E}">
        <p14:creationId xmlns:p14="http://schemas.microsoft.com/office/powerpoint/2010/main" val="40041204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lokTextu 2"/>
          <p:cNvSpPr txBox="1"/>
          <p:nvPr/>
        </p:nvSpPr>
        <p:spPr>
          <a:xfrm>
            <a:off x="2084070" y="1212851"/>
            <a:ext cx="5241691" cy="584775"/>
          </a:xfrm>
          <a:prstGeom prst="rect">
            <a:avLst/>
          </a:prstGeom>
          <a:noFill/>
        </p:spPr>
        <p:txBody>
          <a:bodyPr wrap="none" rtlCol="0">
            <a:spAutoFit/>
          </a:bodyPr>
          <a:lstStyle/>
          <a:p>
            <a:r>
              <a:rPr lang="en-US" sz="2400" dirty="0">
                <a:solidFill>
                  <a:schemeClr val="bg1"/>
                </a:solidFill>
              </a:rPr>
              <a:t>Results of continuous statistics for </a:t>
            </a:r>
            <a:r>
              <a:rPr lang="en-US" sz="3200" b="1" dirty="0">
                <a:solidFill>
                  <a:schemeClr val="bg1"/>
                </a:solidFill>
              </a:rPr>
              <a:t>H01</a:t>
            </a:r>
            <a:r>
              <a:rPr lang="en-US" sz="2400" dirty="0">
                <a:solidFill>
                  <a:schemeClr val="bg1"/>
                </a:solidFill>
              </a:rPr>
              <a:t>:</a:t>
            </a:r>
          </a:p>
        </p:txBody>
      </p:sp>
      <p:graphicFrame>
        <p:nvGraphicFramePr>
          <p:cNvPr id="2" name="Tabuľka 1"/>
          <p:cNvGraphicFramePr>
            <a:graphicFrameLocks noGrp="1"/>
          </p:cNvGraphicFramePr>
          <p:nvPr>
            <p:extLst>
              <p:ext uri="{D42A27DB-BD31-4B8C-83A1-F6EECF244321}">
                <p14:modId xmlns:p14="http://schemas.microsoft.com/office/powerpoint/2010/main" val="416505373"/>
              </p:ext>
            </p:extLst>
          </p:nvPr>
        </p:nvGraphicFramePr>
        <p:xfrm>
          <a:off x="2152650" y="2456180"/>
          <a:ext cx="7886700" cy="3337560"/>
        </p:xfrm>
        <a:graphic>
          <a:graphicData uri="http://schemas.openxmlformats.org/drawingml/2006/table">
            <a:tbl>
              <a:tblPr firstRow="1" bandRow="1">
                <a:tableStyleId>{5C22544A-7EE6-4342-B048-85BDC9FD1C3A}</a:tableStyleId>
              </a:tblPr>
              <a:tblGrid>
                <a:gridCol w="2308860">
                  <a:extLst>
                    <a:ext uri="{9D8B030D-6E8A-4147-A177-3AD203B41FA5}">
                      <a16:colId xmlns:a16="http://schemas.microsoft.com/office/drawing/2014/main" val="20000"/>
                    </a:ext>
                  </a:extLst>
                </a:gridCol>
                <a:gridCol w="1303020">
                  <a:extLst>
                    <a:ext uri="{9D8B030D-6E8A-4147-A177-3AD203B41FA5}">
                      <a16:colId xmlns:a16="http://schemas.microsoft.com/office/drawing/2014/main" val="20001"/>
                    </a:ext>
                  </a:extLst>
                </a:gridCol>
                <a:gridCol w="1485900">
                  <a:extLst>
                    <a:ext uri="{9D8B030D-6E8A-4147-A177-3AD203B41FA5}">
                      <a16:colId xmlns:a16="http://schemas.microsoft.com/office/drawing/2014/main" val="20002"/>
                    </a:ext>
                  </a:extLst>
                </a:gridCol>
                <a:gridCol w="1383030">
                  <a:extLst>
                    <a:ext uri="{9D8B030D-6E8A-4147-A177-3AD203B41FA5}">
                      <a16:colId xmlns:a16="http://schemas.microsoft.com/office/drawing/2014/main" val="20003"/>
                    </a:ext>
                  </a:extLst>
                </a:gridCol>
                <a:gridCol w="1405890">
                  <a:extLst>
                    <a:ext uri="{9D8B030D-6E8A-4147-A177-3AD203B41FA5}">
                      <a16:colId xmlns:a16="http://schemas.microsoft.com/office/drawing/2014/main" val="20004"/>
                    </a:ext>
                  </a:extLst>
                </a:gridCol>
              </a:tblGrid>
              <a:tr h="370840">
                <a:tc>
                  <a:txBody>
                    <a:bodyPr/>
                    <a:lstStyle/>
                    <a:p>
                      <a:r>
                        <a:rPr lang="en-US" dirty="0" smtClean="0"/>
                        <a:t>Precipitation (mm/h)</a:t>
                      </a:r>
                      <a:endParaRPr lang="sk-SK" dirty="0"/>
                    </a:p>
                  </a:txBody>
                  <a:tcPr/>
                </a:tc>
                <a:tc>
                  <a:txBody>
                    <a:bodyPr/>
                    <a:lstStyle/>
                    <a:p>
                      <a:pPr algn="ctr"/>
                      <a:r>
                        <a:rPr lang="en-US" dirty="0" smtClean="0"/>
                        <a:t>0.25 – 1</a:t>
                      </a:r>
                      <a:endParaRPr lang="sk-SK" dirty="0"/>
                    </a:p>
                  </a:txBody>
                  <a:tcPr/>
                </a:tc>
                <a:tc>
                  <a:txBody>
                    <a:bodyPr/>
                    <a:lstStyle/>
                    <a:p>
                      <a:pPr algn="ctr"/>
                      <a:r>
                        <a:rPr lang="en-US" dirty="0" smtClean="0"/>
                        <a:t>1 –</a:t>
                      </a:r>
                      <a:r>
                        <a:rPr lang="en-US" baseline="0" dirty="0" smtClean="0"/>
                        <a:t> 10</a:t>
                      </a:r>
                      <a:endParaRPr lang="sk-SK" dirty="0"/>
                    </a:p>
                  </a:txBody>
                  <a:tcPr/>
                </a:tc>
                <a:tc>
                  <a:txBody>
                    <a:bodyPr/>
                    <a:lstStyle/>
                    <a:p>
                      <a:pPr algn="ctr"/>
                      <a:r>
                        <a:rPr lang="it-IT" sz="1800" b="1" kern="1200" dirty="0" smtClean="0">
                          <a:solidFill>
                            <a:schemeClr val="lt1"/>
                          </a:solidFill>
                          <a:effectLst/>
                          <a:latin typeface="+mn-lt"/>
                          <a:ea typeface="+mn-ea"/>
                          <a:cs typeface="+mn-cs"/>
                        </a:rPr>
                        <a:t>≥ 10</a:t>
                      </a:r>
                      <a:endParaRPr lang="sk-SK" dirty="0"/>
                    </a:p>
                  </a:txBody>
                  <a:tcPr/>
                </a:tc>
                <a:tc>
                  <a:txBody>
                    <a:bodyPr/>
                    <a:lstStyle/>
                    <a:p>
                      <a:pPr algn="ctr"/>
                      <a:r>
                        <a:rPr lang="it-IT" sz="1800" b="1" kern="1200" dirty="0" smtClean="0">
                          <a:solidFill>
                            <a:schemeClr val="lt1"/>
                          </a:solidFill>
                          <a:effectLst/>
                          <a:latin typeface="+mn-lt"/>
                          <a:ea typeface="+mn-ea"/>
                          <a:cs typeface="+mn-cs"/>
                        </a:rPr>
                        <a:t>≥ 0.25</a:t>
                      </a:r>
                      <a:endParaRPr lang="sk-SK" dirty="0"/>
                    </a:p>
                  </a:txBody>
                  <a:tcPr/>
                </a:tc>
                <a:extLst>
                  <a:ext uri="{0D108BD9-81ED-4DB2-BD59-A6C34878D82A}">
                    <a16:rowId xmlns:a16="http://schemas.microsoft.com/office/drawing/2014/main" val="10000"/>
                  </a:ext>
                </a:extLst>
              </a:tr>
              <a:tr h="370840">
                <a:tc>
                  <a:txBody>
                    <a:bodyPr/>
                    <a:lstStyle/>
                    <a:p>
                      <a:r>
                        <a:rPr lang="en-US" dirty="0" smtClean="0">
                          <a:solidFill>
                            <a:schemeClr val="bg1"/>
                          </a:solidFill>
                        </a:rPr>
                        <a:t>No. of satellite obs.</a:t>
                      </a:r>
                      <a:endParaRPr lang="sk-SK" dirty="0">
                        <a:solidFill>
                          <a:schemeClr val="bg1"/>
                        </a:solidFill>
                      </a:endParaRPr>
                    </a:p>
                  </a:txBody>
                  <a:tcPr>
                    <a:solidFill>
                      <a:schemeClr val="accent1"/>
                    </a:solidFill>
                  </a:tcPr>
                </a:tc>
                <a:tc>
                  <a:txBody>
                    <a:bodyPr/>
                    <a:lstStyle/>
                    <a:p>
                      <a:pPr algn="ctr"/>
                      <a:r>
                        <a:rPr lang="en-US" dirty="0" smtClean="0"/>
                        <a:t>179</a:t>
                      </a:r>
                      <a:endParaRPr lang="sk-SK" dirty="0"/>
                    </a:p>
                  </a:txBody>
                  <a:tcPr/>
                </a:tc>
                <a:tc>
                  <a:txBody>
                    <a:bodyPr/>
                    <a:lstStyle/>
                    <a:p>
                      <a:pPr algn="ctr"/>
                      <a:r>
                        <a:rPr lang="en-US" dirty="0" smtClean="0"/>
                        <a:t>559</a:t>
                      </a:r>
                      <a:endParaRPr lang="sk-SK" dirty="0"/>
                    </a:p>
                  </a:txBody>
                  <a:tcPr/>
                </a:tc>
                <a:tc>
                  <a:txBody>
                    <a:bodyPr/>
                    <a:lstStyle/>
                    <a:p>
                      <a:pPr algn="ctr"/>
                      <a:r>
                        <a:rPr lang="en-US" dirty="0" smtClean="0"/>
                        <a:t>62</a:t>
                      </a:r>
                      <a:endParaRPr lang="sk-SK" dirty="0"/>
                    </a:p>
                  </a:txBody>
                  <a:tcPr/>
                </a:tc>
                <a:tc>
                  <a:txBody>
                    <a:bodyPr/>
                    <a:lstStyle/>
                    <a:p>
                      <a:pPr algn="ctr"/>
                      <a:r>
                        <a:rPr lang="en-US" dirty="0" smtClean="0"/>
                        <a:t>800</a:t>
                      </a:r>
                      <a:endParaRPr lang="sk-SK" dirty="0"/>
                    </a:p>
                  </a:txBody>
                  <a:tcPr/>
                </a:tc>
                <a:extLst>
                  <a:ext uri="{0D108BD9-81ED-4DB2-BD59-A6C34878D82A}">
                    <a16:rowId xmlns:a16="http://schemas.microsoft.com/office/drawing/2014/main" val="10001"/>
                  </a:ext>
                </a:extLst>
              </a:tr>
              <a:tr h="370840">
                <a:tc>
                  <a:txBody>
                    <a:bodyPr/>
                    <a:lstStyle/>
                    <a:p>
                      <a:r>
                        <a:rPr lang="en-US" dirty="0" smtClean="0">
                          <a:solidFill>
                            <a:schemeClr val="bg1"/>
                          </a:solidFill>
                        </a:rPr>
                        <a:t>No. of radar obs.</a:t>
                      </a:r>
                      <a:endParaRPr lang="sk-SK" dirty="0">
                        <a:solidFill>
                          <a:schemeClr val="bg1"/>
                        </a:solidFill>
                      </a:endParaRPr>
                    </a:p>
                  </a:txBody>
                  <a:tcPr>
                    <a:solidFill>
                      <a:schemeClr val="accent1"/>
                    </a:solidFill>
                  </a:tcPr>
                </a:tc>
                <a:tc>
                  <a:txBody>
                    <a:bodyPr/>
                    <a:lstStyle/>
                    <a:p>
                      <a:pPr algn="ctr"/>
                      <a:r>
                        <a:rPr lang="en-US" dirty="0" smtClean="0"/>
                        <a:t>104</a:t>
                      </a:r>
                      <a:endParaRPr lang="sk-SK" dirty="0"/>
                    </a:p>
                  </a:txBody>
                  <a:tcPr/>
                </a:tc>
                <a:tc>
                  <a:txBody>
                    <a:bodyPr/>
                    <a:lstStyle/>
                    <a:p>
                      <a:pPr algn="ctr"/>
                      <a:r>
                        <a:rPr lang="en-US" dirty="0" smtClean="0"/>
                        <a:t>378</a:t>
                      </a:r>
                      <a:endParaRPr lang="sk-SK" dirty="0"/>
                    </a:p>
                  </a:txBody>
                  <a:tcPr/>
                </a:tc>
                <a:tc>
                  <a:txBody>
                    <a:bodyPr/>
                    <a:lstStyle/>
                    <a:p>
                      <a:pPr algn="ctr"/>
                      <a:r>
                        <a:rPr lang="en-US" dirty="0" smtClean="0"/>
                        <a:t>45</a:t>
                      </a:r>
                      <a:endParaRPr lang="sk-SK" dirty="0"/>
                    </a:p>
                  </a:txBody>
                  <a:tcPr/>
                </a:tc>
                <a:tc>
                  <a:txBody>
                    <a:bodyPr/>
                    <a:lstStyle/>
                    <a:p>
                      <a:pPr algn="ctr"/>
                      <a:r>
                        <a:rPr lang="en-US" dirty="0" smtClean="0"/>
                        <a:t>527</a:t>
                      </a:r>
                      <a:endParaRPr lang="sk-SK" dirty="0"/>
                    </a:p>
                  </a:txBody>
                  <a:tcPr/>
                </a:tc>
                <a:extLst>
                  <a:ext uri="{0D108BD9-81ED-4DB2-BD59-A6C34878D82A}">
                    <a16:rowId xmlns:a16="http://schemas.microsoft.com/office/drawing/2014/main" val="10002"/>
                  </a:ext>
                </a:extLst>
              </a:tr>
              <a:tr h="370840">
                <a:tc>
                  <a:txBody>
                    <a:bodyPr/>
                    <a:lstStyle/>
                    <a:p>
                      <a:r>
                        <a:rPr lang="en-US" dirty="0" smtClean="0">
                          <a:solidFill>
                            <a:schemeClr val="bg1"/>
                          </a:solidFill>
                        </a:rPr>
                        <a:t>Mean Error (mm/h)</a:t>
                      </a:r>
                      <a:endParaRPr lang="sk-SK" dirty="0">
                        <a:solidFill>
                          <a:schemeClr val="bg1"/>
                        </a:solidFill>
                      </a:endParaRPr>
                    </a:p>
                  </a:txBody>
                  <a:tcPr>
                    <a:solidFill>
                      <a:schemeClr val="accent1"/>
                    </a:solidFill>
                  </a:tcPr>
                </a:tc>
                <a:tc>
                  <a:txBody>
                    <a:bodyPr/>
                    <a:lstStyle/>
                    <a:p>
                      <a:pPr algn="ctr"/>
                      <a:r>
                        <a:rPr lang="en-US" dirty="0" smtClean="0"/>
                        <a:t>1.769</a:t>
                      </a:r>
                      <a:endParaRPr lang="sk-SK" dirty="0"/>
                    </a:p>
                  </a:txBody>
                  <a:tcPr/>
                </a:tc>
                <a:tc>
                  <a:txBody>
                    <a:bodyPr/>
                    <a:lstStyle/>
                    <a:p>
                      <a:pPr algn="ctr"/>
                      <a:r>
                        <a:rPr lang="en-US" dirty="0" smtClean="0"/>
                        <a:t>1.320</a:t>
                      </a:r>
                      <a:endParaRPr lang="sk-SK" dirty="0"/>
                    </a:p>
                  </a:txBody>
                  <a:tcPr/>
                </a:tc>
                <a:tc>
                  <a:txBody>
                    <a:bodyPr/>
                    <a:lstStyle/>
                    <a:p>
                      <a:pPr algn="ctr"/>
                      <a:r>
                        <a:rPr lang="en-US" dirty="0" smtClean="0"/>
                        <a:t>-5.141</a:t>
                      </a:r>
                      <a:endParaRPr lang="sk-SK" dirty="0"/>
                    </a:p>
                  </a:txBody>
                  <a:tcPr/>
                </a:tc>
                <a:tc>
                  <a:txBody>
                    <a:bodyPr/>
                    <a:lstStyle/>
                    <a:p>
                      <a:pPr algn="ctr"/>
                      <a:r>
                        <a:rPr lang="en-US" dirty="0" smtClean="0"/>
                        <a:t>0.857</a:t>
                      </a:r>
                      <a:endParaRPr lang="sk-SK" dirty="0"/>
                    </a:p>
                  </a:txBody>
                  <a:tcPr/>
                </a:tc>
                <a:extLst>
                  <a:ext uri="{0D108BD9-81ED-4DB2-BD59-A6C34878D82A}">
                    <a16:rowId xmlns:a16="http://schemas.microsoft.com/office/drawing/2014/main" val="10003"/>
                  </a:ext>
                </a:extLst>
              </a:tr>
              <a:tr h="370840">
                <a:tc>
                  <a:txBody>
                    <a:bodyPr/>
                    <a:lstStyle/>
                    <a:p>
                      <a:r>
                        <a:rPr lang="en-US" dirty="0" smtClean="0">
                          <a:solidFill>
                            <a:schemeClr val="bg1"/>
                          </a:solidFill>
                        </a:rPr>
                        <a:t>Multiplicative bias</a:t>
                      </a:r>
                      <a:endParaRPr lang="sk-SK" dirty="0">
                        <a:solidFill>
                          <a:schemeClr val="bg1"/>
                        </a:solidFill>
                      </a:endParaRPr>
                    </a:p>
                  </a:txBody>
                  <a:tcPr>
                    <a:solidFill>
                      <a:schemeClr val="accent1"/>
                    </a:solidFill>
                  </a:tcPr>
                </a:tc>
                <a:tc>
                  <a:txBody>
                    <a:bodyPr/>
                    <a:lstStyle/>
                    <a:p>
                      <a:pPr algn="ctr"/>
                      <a:r>
                        <a:rPr lang="en-US" dirty="0" smtClean="0"/>
                        <a:t>3.781</a:t>
                      </a:r>
                      <a:endParaRPr lang="sk-SK" dirty="0"/>
                    </a:p>
                  </a:txBody>
                  <a:tcPr/>
                </a:tc>
                <a:tc>
                  <a:txBody>
                    <a:bodyPr/>
                    <a:lstStyle/>
                    <a:p>
                      <a:pPr algn="ctr"/>
                      <a:r>
                        <a:rPr lang="en-US" dirty="0" smtClean="0"/>
                        <a:t>1.391</a:t>
                      </a:r>
                      <a:endParaRPr lang="sk-SK" dirty="0"/>
                    </a:p>
                  </a:txBody>
                  <a:tcPr/>
                </a:tc>
                <a:tc>
                  <a:txBody>
                    <a:bodyPr/>
                    <a:lstStyle/>
                    <a:p>
                      <a:pPr algn="ctr"/>
                      <a:r>
                        <a:rPr lang="en-US" dirty="0" smtClean="0"/>
                        <a:t>0.753</a:t>
                      </a:r>
                      <a:endParaRPr lang="sk-SK" dirty="0"/>
                    </a:p>
                  </a:txBody>
                  <a:tcPr/>
                </a:tc>
                <a:tc>
                  <a:txBody>
                    <a:bodyPr/>
                    <a:lstStyle/>
                    <a:p>
                      <a:pPr algn="ctr"/>
                      <a:r>
                        <a:rPr lang="en-US" dirty="0" smtClean="0"/>
                        <a:t>1.198</a:t>
                      </a:r>
                      <a:endParaRPr lang="sk-SK" dirty="0"/>
                    </a:p>
                  </a:txBody>
                  <a:tcPr/>
                </a:tc>
                <a:extLst>
                  <a:ext uri="{0D108BD9-81ED-4DB2-BD59-A6C34878D82A}">
                    <a16:rowId xmlns:a16="http://schemas.microsoft.com/office/drawing/2014/main" val="10004"/>
                  </a:ext>
                </a:extLst>
              </a:tr>
              <a:tr h="370840">
                <a:tc>
                  <a:txBody>
                    <a:bodyPr/>
                    <a:lstStyle/>
                    <a:p>
                      <a:r>
                        <a:rPr lang="en-US" dirty="0" smtClean="0">
                          <a:solidFill>
                            <a:schemeClr val="bg1"/>
                          </a:solidFill>
                        </a:rPr>
                        <a:t>Correlation coefficient</a:t>
                      </a:r>
                      <a:endParaRPr lang="sk-SK" dirty="0">
                        <a:solidFill>
                          <a:schemeClr val="bg1"/>
                        </a:solidFill>
                      </a:endParaRPr>
                    </a:p>
                  </a:txBody>
                  <a:tcPr>
                    <a:solidFill>
                      <a:schemeClr val="accent1"/>
                    </a:solidFill>
                  </a:tcPr>
                </a:tc>
                <a:tc>
                  <a:txBody>
                    <a:bodyPr/>
                    <a:lstStyle/>
                    <a:p>
                      <a:pPr algn="ctr"/>
                      <a:r>
                        <a:rPr lang="en-US" b="1" dirty="0" smtClean="0">
                          <a:solidFill>
                            <a:srgbClr val="FF0000"/>
                          </a:solidFill>
                        </a:rPr>
                        <a:t>0.144</a:t>
                      </a:r>
                      <a:endParaRPr lang="sk-SK" b="1" dirty="0">
                        <a:solidFill>
                          <a:srgbClr val="FF0000"/>
                        </a:solidFill>
                      </a:endParaRPr>
                    </a:p>
                  </a:txBody>
                  <a:tcPr/>
                </a:tc>
                <a:tc>
                  <a:txBody>
                    <a:bodyPr/>
                    <a:lstStyle/>
                    <a:p>
                      <a:pPr algn="ctr"/>
                      <a:r>
                        <a:rPr lang="en-US" b="1" dirty="0" smtClean="0">
                          <a:solidFill>
                            <a:srgbClr val="FF0000"/>
                          </a:solidFill>
                        </a:rPr>
                        <a:t>0.456</a:t>
                      </a:r>
                      <a:endParaRPr lang="sk-SK" b="1" dirty="0">
                        <a:solidFill>
                          <a:srgbClr val="FF0000"/>
                        </a:solidFill>
                      </a:endParaRPr>
                    </a:p>
                  </a:txBody>
                  <a:tcPr/>
                </a:tc>
                <a:tc>
                  <a:txBody>
                    <a:bodyPr/>
                    <a:lstStyle/>
                    <a:p>
                      <a:pPr algn="ctr"/>
                      <a:r>
                        <a:rPr lang="en-US" b="1" dirty="0" smtClean="0">
                          <a:solidFill>
                            <a:srgbClr val="FF0000"/>
                          </a:solidFill>
                        </a:rPr>
                        <a:t>0.587</a:t>
                      </a:r>
                      <a:endParaRPr lang="sk-SK" b="1" dirty="0">
                        <a:solidFill>
                          <a:srgbClr val="FF0000"/>
                        </a:solidFill>
                      </a:endParaRPr>
                    </a:p>
                  </a:txBody>
                  <a:tcPr/>
                </a:tc>
                <a:tc>
                  <a:txBody>
                    <a:bodyPr/>
                    <a:lstStyle/>
                    <a:p>
                      <a:pPr algn="ctr"/>
                      <a:r>
                        <a:rPr lang="en-US" b="1" dirty="0" smtClean="0">
                          <a:solidFill>
                            <a:srgbClr val="FF0000"/>
                          </a:solidFill>
                        </a:rPr>
                        <a:t>0.739</a:t>
                      </a:r>
                      <a:endParaRPr lang="sk-SK" b="1" dirty="0">
                        <a:solidFill>
                          <a:srgbClr val="FF0000"/>
                        </a:solidFill>
                      </a:endParaRPr>
                    </a:p>
                  </a:txBody>
                  <a:tcPr/>
                </a:tc>
                <a:extLst>
                  <a:ext uri="{0D108BD9-81ED-4DB2-BD59-A6C34878D82A}">
                    <a16:rowId xmlns:a16="http://schemas.microsoft.com/office/drawing/2014/main" val="10005"/>
                  </a:ext>
                </a:extLst>
              </a:tr>
              <a:tr h="370840">
                <a:tc>
                  <a:txBody>
                    <a:bodyPr/>
                    <a:lstStyle/>
                    <a:p>
                      <a:r>
                        <a:rPr lang="en-US" dirty="0" smtClean="0">
                          <a:solidFill>
                            <a:schemeClr val="bg1"/>
                          </a:solidFill>
                        </a:rPr>
                        <a:t>URD-RMSE (%)</a:t>
                      </a:r>
                      <a:endParaRPr lang="sk-SK" dirty="0">
                        <a:solidFill>
                          <a:schemeClr val="bg1"/>
                        </a:solidFill>
                      </a:endParaRPr>
                    </a:p>
                  </a:txBody>
                  <a:tcPr>
                    <a:solidFill>
                      <a:schemeClr val="accent1"/>
                    </a:solidFill>
                  </a:tcPr>
                </a:tc>
                <a:tc>
                  <a:txBody>
                    <a:bodyPr/>
                    <a:lstStyle/>
                    <a:p>
                      <a:pPr algn="ctr"/>
                      <a:r>
                        <a:rPr lang="en-US" dirty="0" smtClean="0"/>
                        <a:t>665.8</a:t>
                      </a:r>
                      <a:endParaRPr lang="sk-SK" dirty="0"/>
                    </a:p>
                  </a:txBody>
                  <a:tcPr/>
                </a:tc>
                <a:tc>
                  <a:txBody>
                    <a:bodyPr/>
                    <a:lstStyle/>
                    <a:p>
                      <a:pPr algn="ctr"/>
                      <a:r>
                        <a:rPr lang="en-US" dirty="0" smtClean="0"/>
                        <a:t>125.8</a:t>
                      </a:r>
                      <a:endParaRPr lang="sk-SK" dirty="0"/>
                    </a:p>
                  </a:txBody>
                  <a:tcPr/>
                </a:tc>
                <a:tc>
                  <a:txBody>
                    <a:bodyPr/>
                    <a:lstStyle/>
                    <a:p>
                      <a:pPr algn="ctr"/>
                      <a:r>
                        <a:rPr lang="en-US" dirty="0" smtClean="0"/>
                        <a:t>48.1</a:t>
                      </a:r>
                      <a:endParaRPr lang="sk-SK" dirty="0"/>
                    </a:p>
                  </a:txBody>
                  <a:tcPr/>
                </a:tc>
                <a:tc>
                  <a:txBody>
                    <a:bodyPr/>
                    <a:lstStyle/>
                    <a:p>
                      <a:pPr algn="ctr"/>
                      <a:r>
                        <a:rPr lang="en-US" dirty="0" smtClean="0"/>
                        <a:t>314.7</a:t>
                      </a:r>
                      <a:endParaRPr lang="sk-SK" dirty="0"/>
                    </a:p>
                  </a:txBody>
                  <a:tcPr/>
                </a:tc>
                <a:extLst>
                  <a:ext uri="{0D108BD9-81ED-4DB2-BD59-A6C34878D82A}">
                    <a16:rowId xmlns:a16="http://schemas.microsoft.com/office/drawing/2014/main" val="10006"/>
                  </a:ext>
                </a:extLst>
              </a:tr>
              <a:tr h="370840">
                <a:tc>
                  <a:txBody>
                    <a:bodyPr/>
                    <a:lstStyle/>
                    <a:p>
                      <a:r>
                        <a:rPr lang="en-US" dirty="0" err="1" smtClean="0">
                          <a:solidFill>
                            <a:schemeClr val="bg1"/>
                          </a:solidFill>
                        </a:rPr>
                        <a:t>Fract</a:t>
                      </a:r>
                      <a:r>
                        <a:rPr lang="en-US" dirty="0" smtClean="0">
                          <a:solidFill>
                            <a:schemeClr val="bg1"/>
                          </a:solidFill>
                        </a:rPr>
                        <a:t>.</a:t>
                      </a:r>
                      <a:r>
                        <a:rPr lang="en-US" baseline="0" dirty="0" smtClean="0">
                          <a:solidFill>
                            <a:schemeClr val="bg1"/>
                          </a:solidFill>
                        </a:rPr>
                        <a:t> Stand. Error (%)</a:t>
                      </a:r>
                      <a:endParaRPr lang="sk-SK" dirty="0">
                        <a:solidFill>
                          <a:schemeClr val="bg1"/>
                        </a:solidFill>
                      </a:endParaRPr>
                    </a:p>
                  </a:txBody>
                  <a:tcPr>
                    <a:solidFill>
                      <a:schemeClr val="accent1"/>
                    </a:solidFill>
                  </a:tcPr>
                </a:tc>
                <a:tc>
                  <a:txBody>
                    <a:bodyPr/>
                    <a:lstStyle/>
                    <a:p>
                      <a:pPr algn="ctr"/>
                      <a:r>
                        <a:rPr lang="en-US" dirty="0" smtClean="0"/>
                        <a:t>410.4</a:t>
                      </a:r>
                      <a:endParaRPr lang="sk-SK" dirty="0"/>
                    </a:p>
                  </a:txBody>
                  <a:tcPr/>
                </a:tc>
                <a:tc>
                  <a:txBody>
                    <a:bodyPr/>
                    <a:lstStyle/>
                    <a:p>
                      <a:pPr algn="ctr"/>
                      <a:r>
                        <a:rPr lang="en-US" dirty="0" smtClean="0"/>
                        <a:t>102.2</a:t>
                      </a:r>
                      <a:endParaRPr lang="sk-SK" dirty="0"/>
                    </a:p>
                  </a:txBody>
                  <a:tcPr/>
                </a:tc>
                <a:tc>
                  <a:txBody>
                    <a:bodyPr/>
                    <a:lstStyle/>
                    <a:p>
                      <a:pPr algn="ctr"/>
                      <a:r>
                        <a:rPr lang="en-US" dirty="0" smtClean="0"/>
                        <a:t>50.9</a:t>
                      </a:r>
                      <a:endParaRPr lang="sk-SK" dirty="0"/>
                    </a:p>
                  </a:txBody>
                  <a:tcPr/>
                </a:tc>
                <a:tc>
                  <a:txBody>
                    <a:bodyPr/>
                    <a:lstStyle/>
                    <a:p>
                      <a:pPr algn="ctr"/>
                      <a:r>
                        <a:rPr lang="en-US" dirty="0" smtClean="0"/>
                        <a:t>102.0</a:t>
                      </a:r>
                      <a:endParaRPr lang="sk-SK" dirty="0"/>
                    </a:p>
                  </a:txBody>
                  <a:tcPr/>
                </a:tc>
                <a:extLst>
                  <a:ext uri="{0D108BD9-81ED-4DB2-BD59-A6C34878D82A}">
                    <a16:rowId xmlns:a16="http://schemas.microsoft.com/office/drawing/2014/main" val="10007"/>
                  </a:ext>
                </a:extLst>
              </a:tr>
              <a:tr h="370840">
                <a:tc>
                  <a:txBody>
                    <a:bodyPr/>
                    <a:lstStyle/>
                    <a:p>
                      <a:r>
                        <a:rPr lang="en-US" dirty="0" smtClean="0">
                          <a:solidFill>
                            <a:schemeClr val="bg1"/>
                          </a:solidFill>
                        </a:rPr>
                        <a:t>Nash-Sutcliffe </a:t>
                      </a:r>
                      <a:r>
                        <a:rPr lang="en-US" dirty="0" err="1" smtClean="0">
                          <a:solidFill>
                            <a:schemeClr val="bg1"/>
                          </a:solidFill>
                        </a:rPr>
                        <a:t>Coeff</a:t>
                      </a:r>
                      <a:r>
                        <a:rPr lang="en-US" dirty="0" smtClean="0">
                          <a:solidFill>
                            <a:schemeClr val="bg1"/>
                          </a:solidFill>
                        </a:rPr>
                        <a:t>.</a:t>
                      </a:r>
                      <a:endParaRPr lang="sk-SK" dirty="0">
                        <a:solidFill>
                          <a:schemeClr val="bg1"/>
                        </a:solidFill>
                      </a:endParaRPr>
                    </a:p>
                  </a:txBody>
                  <a:tcPr>
                    <a:solidFill>
                      <a:schemeClr val="accent1"/>
                    </a:solidFill>
                  </a:tcPr>
                </a:tc>
                <a:tc>
                  <a:txBody>
                    <a:bodyPr/>
                    <a:lstStyle/>
                    <a:p>
                      <a:pPr algn="ctr"/>
                      <a:r>
                        <a:rPr lang="en-US" dirty="0" smtClean="0"/>
                        <a:t>-149.15</a:t>
                      </a:r>
                      <a:endParaRPr lang="sk-SK" dirty="0"/>
                    </a:p>
                  </a:txBody>
                  <a:tcPr/>
                </a:tc>
                <a:tc>
                  <a:txBody>
                    <a:bodyPr/>
                    <a:lstStyle/>
                    <a:p>
                      <a:pPr algn="ctr"/>
                      <a:r>
                        <a:rPr lang="en-US" dirty="0" smtClean="0"/>
                        <a:t>-1.50</a:t>
                      </a:r>
                      <a:endParaRPr lang="sk-SK" dirty="0"/>
                    </a:p>
                  </a:txBody>
                  <a:tcPr/>
                </a:tc>
                <a:tc>
                  <a:txBody>
                    <a:bodyPr/>
                    <a:lstStyle/>
                    <a:p>
                      <a:pPr algn="ctr"/>
                      <a:r>
                        <a:rPr lang="en-US" dirty="0" smtClean="0"/>
                        <a:t>0.12</a:t>
                      </a:r>
                      <a:endParaRPr lang="sk-SK" dirty="0"/>
                    </a:p>
                  </a:txBody>
                  <a:tcPr/>
                </a:tc>
                <a:tc>
                  <a:txBody>
                    <a:bodyPr/>
                    <a:lstStyle/>
                    <a:p>
                      <a:pPr algn="ctr"/>
                      <a:r>
                        <a:rPr lang="en-US" dirty="0" smtClean="0"/>
                        <a:t>0.524</a:t>
                      </a:r>
                      <a:endParaRPr lang="sk-SK" dirty="0"/>
                    </a:p>
                  </a:txBody>
                  <a:tcPr/>
                </a:tc>
                <a:extLst>
                  <a:ext uri="{0D108BD9-81ED-4DB2-BD59-A6C34878D82A}">
                    <a16:rowId xmlns:a16="http://schemas.microsoft.com/office/drawing/2014/main" val="10008"/>
                  </a:ext>
                </a:extLst>
              </a:tr>
            </a:tbl>
          </a:graphicData>
        </a:graphic>
      </p:graphicFrame>
      <p:sp>
        <p:nvSpPr>
          <p:cNvPr id="5" name="Titolo 1"/>
          <p:cNvSpPr txBox="1">
            <a:spLocks/>
          </p:cNvSpPr>
          <p:nvPr/>
        </p:nvSpPr>
        <p:spPr>
          <a:xfrm>
            <a:off x="2152649" y="2"/>
            <a:ext cx="8045087" cy="86214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it-IT" sz="3600" dirty="0">
                <a:solidFill>
                  <a:srgbClr val="FFFF00"/>
                </a:solidFill>
              </a:rPr>
              <a:t>Case study:  </a:t>
            </a:r>
            <a:r>
              <a:rPr lang="it-IT" sz="3600" dirty="0" smtClean="0">
                <a:solidFill>
                  <a:srgbClr val="FFFF00"/>
                </a:solidFill>
              </a:rPr>
              <a:t>Slovakia </a:t>
            </a:r>
            <a:r>
              <a:rPr lang="it-IT" sz="3600" dirty="0">
                <a:solidFill>
                  <a:srgbClr val="FFFF00"/>
                </a:solidFill>
              </a:rPr>
              <a:t>24th of July 2017</a:t>
            </a:r>
          </a:p>
        </p:txBody>
      </p:sp>
      <p:sp>
        <p:nvSpPr>
          <p:cNvPr id="7" name="Segnaposto piè di pagina 5">
            <a:extLst>
              <a:ext uri="{FF2B5EF4-FFF2-40B4-BE49-F238E27FC236}">
                <a16:creationId xmlns:a16="http://schemas.microsoft.com/office/drawing/2014/main" id="{9DBEC91F-5668-9B4E-BB87-384326BE457A}"/>
              </a:ext>
            </a:extLst>
          </p:cNvPr>
          <p:cNvSpPr>
            <a:spLocks noGrp="1"/>
          </p:cNvSpPr>
          <p:nvPr>
            <p:ph type="ftr" sz="quarter" idx="11"/>
          </p:nvPr>
        </p:nvSpPr>
        <p:spPr>
          <a:xfrm>
            <a:off x="8857502" y="6492875"/>
            <a:ext cx="2422807" cy="365125"/>
          </a:xfrm>
        </p:spPr>
        <p:txBody>
          <a:bodyPr/>
          <a:lstStyle/>
          <a:p>
            <a:r>
              <a:rPr lang="sk-SK" dirty="0" smtClean="0"/>
              <a:t>jan</a:t>
            </a:r>
            <a:r>
              <a:rPr lang="de-AT" dirty="0" smtClean="0"/>
              <a:t>.</a:t>
            </a:r>
            <a:r>
              <a:rPr lang="sk-SK" dirty="0" smtClean="0"/>
              <a:t>kanak</a:t>
            </a:r>
            <a:r>
              <a:rPr lang="de-AT" dirty="0" smtClean="0"/>
              <a:t>@</a:t>
            </a:r>
            <a:r>
              <a:rPr lang="sk-SK" dirty="0" smtClean="0"/>
              <a:t>shmu</a:t>
            </a:r>
            <a:r>
              <a:rPr lang="de-AT" dirty="0" smtClean="0"/>
              <a:t>.</a:t>
            </a:r>
            <a:r>
              <a:rPr lang="sk-SK" dirty="0" smtClean="0"/>
              <a:t>sk</a:t>
            </a:r>
            <a:r>
              <a:rPr lang="de-AT" dirty="0" smtClean="0"/>
              <a:t> (</a:t>
            </a:r>
            <a:r>
              <a:rPr lang="sk-SK" dirty="0" smtClean="0"/>
              <a:t>SHMU</a:t>
            </a:r>
            <a:r>
              <a:rPr lang="de-AT" dirty="0" smtClean="0"/>
              <a:t>)</a:t>
            </a:r>
            <a:endParaRPr lang="de-AT" dirty="0"/>
          </a:p>
        </p:txBody>
      </p:sp>
    </p:spTree>
    <p:extLst>
      <p:ext uri="{BB962C8B-B14F-4D97-AF65-F5344CB8AC3E}">
        <p14:creationId xmlns:p14="http://schemas.microsoft.com/office/powerpoint/2010/main" val="30403712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lokTextu 2"/>
          <p:cNvSpPr txBox="1"/>
          <p:nvPr/>
        </p:nvSpPr>
        <p:spPr>
          <a:xfrm>
            <a:off x="2084070" y="1212851"/>
            <a:ext cx="5241691" cy="584775"/>
          </a:xfrm>
          <a:prstGeom prst="rect">
            <a:avLst/>
          </a:prstGeom>
          <a:noFill/>
        </p:spPr>
        <p:txBody>
          <a:bodyPr wrap="none" rtlCol="0">
            <a:spAutoFit/>
          </a:bodyPr>
          <a:lstStyle/>
          <a:p>
            <a:r>
              <a:rPr lang="en-US" sz="2400" dirty="0">
                <a:solidFill>
                  <a:schemeClr val="bg1"/>
                </a:solidFill>
              </a:rPr>
              <a:t>Results of continuous statistics for </a:t>
            </a:r>
            <a:r>
              <a:rPr lang="en-US" sz="3200" b="1" dirty="0">
                <a:solidFill>
                  <a:schemeClr val="bg1"/>
                </a:solidFill>
              </a:rPr>
              <a:t>H02</a:t>
            </a:r>
            <a:r>
              <a:rPr lang="en-US" sz="2400" dirty="0">
                <a:solidFill>
                  <a:schemeClr val="bg1"/>
                </a:solidFill>
              </a:rPr>
              <a:t>:</a:t>
            </a:r>
          </a:p>
        </p:txBody>
      </p:sp>
      <p:graphicFrame>
        <p:nvGraphicFramePr>
          <p:cNvPr id="2" name="Tabuľka 1"/>
          <p:cNvGraphicFramePr>
            <a:graphicFrameLocks noGrp="1"/>
          </p:cNvGraphicFramePr>
          <p:nvPr>
            <p:extLst>
              <p:ext uri="{D42A27DB-BD31-4B8C-83A1-F6EECF244321}">
                <p14:modId xmlns:p14="http://schemas.microsoft.com/office/powerpoint/2010/main" val="2947669118"/>
              </p:ext>
            </p:extLst>
          </p:nvPr>
        </p:nvGraphicFramePr>
        <p:xfrm>
          <a:off x="2152650" y="2446655"/>
          <a:ext cx="7886700" cy="3337560"/>
        </p:xfrm>
        <a:graphic>
          <a:graphicData uri="http://schemas.openxmlformats.org/drawingml/2006/table">
            <a:tbl>
              <a:tblPr firstRow="1" bandRow="1">
                <a:tableStyleId>{5C22544A-7EE6-4342-B048-85BDC9FD1C3A}</a:tableStyleId>
              </a:tblPr>
              <a:tblGrid>
                <a:gridCol w="2308860">
                  <a:extLst>
                    <a:ext uri="{9D8B030D-6E8A-4147-A177-3AD203B41FA5}">
                      <a16:colId xmlns:a16="http://schemas.microsoft.com/office/drawing/2014/main" val="20000"/>
                    </a:ext>
                  </a:extLst>
                </a:gridCol>
                <a:gridCol w="1303020">
                  <a:extLst>
                    <a:ext uri="{9D8B030D-6E8A-4147-A177-3AD203B41FA5}">
                      <a16:colId xmlns:a16="http://schemas.microsoft.com/office/drawing/2014/main" val="20001"/>
                    </a:ext>
                  </a:extLst>
                </a:gridCol>
                <a:gridCol w="1485900">
                  <a:extLst>
                    <a:ext uri="{9D8B030D-6E8A-4147-A177-3AD203B41FA5}">
                      <a16:colId xmlns:a16="http://schemas.microsoft.com/office/drawing/2014/main" val="20002"/>
                    </a:ext>
                  </a:extLst>
                </a:gridCol>
                <a:gridCol w="1383030">
                  <a:extLst>
                    <a:ext uri="{9D8B030D-6E8A-4147-A177-3AD203B41FA5}">
                      <a16:colId xmlns:a16="http://schemas.microsoft.com/office/drawing/2014/main" val="20003"/>
                    </a:ext>
                  </a:extLst>
                </a:gridCol>
                <a:gridCol w="1405890">
                  <a:extLst>
                    <a:ext uri="{9D8B030D-6E8A-4147-A177-3AD203B41FA5}">
                      <a16:colId xmlns:a16="http://schemas.microsoft.com/office/drawing/2014/main" val="20004"/>
                    </a:ext>
                  </a:extLst>
                </a:gridCol>
              </a:tblGrid>
              <a:tr h="370840">
                <a:tc>
                  <a:txBody>
                    <a:bodyPr/>
                    <a:lstStyle/>
                    <a:p>
                      <a:r>
                        <a:rPr lang="en-US" dirty="0" smtClean="0"/>
                        <a:t>Precipitation (mm/h)</a:t>
                      </a:r>
                      <a:endParaRPr lang="sk-SK" dirty="0"/>
                    </a:p>
                  </a:txBody>
                  <a:tcPr/>
                </a:tc>
                <a:tc>
                  <a:txBody>
                    <a:bodyPr/>
                    <a:lstStyle/>
                    <a:p>
                      <a:pPr algn="ctr"/>
                      <a:r>
                        <a:rPr lang="en-US" dirty="0" smtClean="0"/>
                        <a:t>0.25 – 1</a:t>
                      </a:r>
                      <a:endParaRPr lang="sk-SK" dirty="0"/>
                    </a:p>
                  </a:txBody>
                  <a:tcPr/>
                </a:tc>
                <a:tc>
                  <a:txBody>
                    <a:bodyPr/>
                    <a:lstStyle/>
                    <a:p>
                      <a:pPr algn="ctr"/>
                      <a:r>
                        <a:rPr lang="en-US" dirty="0" smtClean="0"/>
                        <a:t>1 –</a:t>
                      </a:r>
                      <a:r>
                        <a:rPr lang="en-US" baseline="0" dirty="0" smtClean="0"/>
                        <a:t> 10</a:t>
                      </a:r>
                      <a:endParaRPr lang="sk-SK" dirty="0"/>
                    </a:p>
                  </a:txBody>
                  <a:tcPr/>
                </a:tc>
                <a:tc>
                  <a:txBody>
                    <a:bodyPr/>
                    <a:lstStyle/>
                    <a:p>
                      <a:pPr algn="ctr"/>
                      <a:r>
                        <a:rPr lang="it-IT" sz="1800" b="1" kern="1200" dirty="0" smtClean="0">
                          <a:solidFill>
                            <a:schemeClr val="lt1"/>
                          </a:solidFill>
                          <a:effectLst/>
                          <a:latin typeface="+mn-lt"/>
                          <a:ea typeface="+mn-ea"/>
                          <a:cs typeface="+mn-cs"/>
                        </a:rPr>
                        <a:t>≥ 10</a:t>
                      </a:r>
                      <a:endParaRPr lang="sk-SK" dirty="0"/>
                    </a:p>
                  </a:txBody>
                  <a:tcPr/>
                </a:tc>
                <a:tc>
                  <a:txBody>
                    <a:bodyPr/>
                    <a:lstStyle/>
                    <a:p>
                      <a:pPr algn="ctr"/>
                      <a:r>
                        <a:rPr lang="it-IT" sz="1800" b="1" kern="1200" dirty="0" smtClean="0">
                          <a:solidFill>
                            <a:schemeClr val="lt1"/>
                          </a:solidFill>
                          <a:effectLst/>
                          <a:latin typeface="+mn-lt"/>
                          <a:ea typeface="+mn-ea"/>
                          <a:cs typeface="+mn-cs"/>
                        </a:rPr>
                        <a:t>≥ 0.25</a:t>
                      </a:r>
                      <a:endParaRPr lang="sk-SK" dirty="0"/>
                    </a:p>
                  </a:txBody>
                  <a:tcPr/>
                </a:tc>
                <a:extLst>
                  <a:ext uri="{0D108BD9-81ED-4DB2-BD59-A6C34878D82A}">
                    <a16:rowId xmlns:a16="http://schemas.microsoft.com/office/drawing/2014/main" val="10000"/>
                  </a:ext>
                </a:extLst>
              </a:tr>
              <a:tr h="370840">
                <a:tc>
                  <a:txBody>
                    <a:bodyPr/>
                    <a:lstStyle/>
                    <a:p>
                      <a:r>
                        <a:rPr lang="en-US" dirty="0" smtClean="0">
                          <a:solidFill>
                            <a:schemeClr val="bg1"/>
                          </a:solidFill>
                        </a:rPr>
                        <a:t>No. of satellite obs.</a:t>
                      </a:r>
                      <a:endParaRPr lang="sk-SK" dirty="0">
                        <a:solidFill>
                          <a:schemeClr val="bg1"/>
                        </a:solidFill>
                      </a:endParaRPr>
                    </a:p>
                  </a:txBody>
                  <a:tcPr>
                    <a:solidFill>
                      <a:schemeClr val="accent1"/>
                    </a:solidFill>
                  </a:tcPr>
                </a:tc>
                <a:tc>
                  <a:txBody>
                    <a:bodyPr/>
                    <a:lstStyle/>
                    <a:p>
                      <a:pPr algn="ctr"/>
                      <a:r>
                        <a:rPr lang="en-US" dirty="0" smtClean="0"/>
                        <a:t>2030</a:t>
                      </a:r>
                      <a:endParaRPr lang="sk-SK" dirty="0"/>
                    </a:p>
                  </a:txBody>
                  <a:tcPr/>
                </a:tc>
                <a:tc>
                  <a:txBody>
                    <a:bodyPr/>
                    <a:lstStyle/>
                    <a:p>
                      <a:pPr algn="ctr"/>
                      <a:r>
                        <a:rPr lang="en-US" dirty="0" smtClean="0"/>
                        <a:t>1424</a:t>
                      </a:r>
                      <a:endParaRPr lang="sk-SK" dirty="0"/>
                    </a:p>
                  </a:txBody>
                  <a:tcPr/>
                </a:tc>
                <a:tc>
                  <a:txBody>
                    <a:bodyPr/>
                    <a:lstStyle/>
                    <a:p>
                      <a:pPr algn="ctr"/>
                      <a:r>
                        <a:rPr lang="en-US" dirty="0" smtClean="0"/>
                        <a:t>47</a:t>
                      </a:r>
                      <a:endParaRPr lang="sk-SK" dirty="0"/>
                    </a:p>
                  </a:txBody>
                  <a:tcPr/>
                </a:tc>
                <a:tc>
                  <a:txBody>
                    <a:bodyPr/>
                    <a:lstStyle/>
                    <a:p>
                      <a:pPr algn="ctr"/>
                      <a:r>
                        <a:rPr lang="en-US" dirty="0" smtClean="0"/>
                        <a:t>3501</a:t>
                      </a:r>
                      <a:endParaRPr lang="sk-SK" dirty="0"/>
                    </a:p>
                  </a:txBody>
                  <a:tcPr/>
                </a:tc>
                <a:extLst>
                  <a:ext uri="{0D108BD9-81ED-4DB2-BD59-A6C34878D82A}">
                    <a16:rowId xmlns:a16="http://schemas.microsoft.com/office/drawing/2014/main" val="10001"/>
                  </a:ext>
                </a:extLst>
              </a:tr>
              <a:tr h="370840">
                <a:tc>
                  <a:txBody>
                    <a:bodyPr/>
                    <a:lstStyle/>
                    <a:p>
                      <a:r>
                        <a:rPr lang="en-US" dirty="0" smtClean="0">
                          <a:solidFill>
                            <a:schemeClr val="bg1"/>
                          </a:solidFill>
                        </a:rPr>
                        <a:t>No. of radar obs.</a:t>
                      </a:r>
                      <a:endParaRPr lang="sk-SK" dirty="0">
                        <a:solidFill>
                          <a:schemeClr val="bg1"/>
                        </a:solidFill>
                      </a:endParaRPr>
                    </a:p>
                  </a:txBody>
                  <a:tcPr>
                    <a:solidFill>
                      <a:schemeClr val="accent1"/>
                    </a:solidFill>
                  </a:tcPr>
                </a:tc>
                <a:tc>
                  <a:txBody>
                    <a:bodyPr/>
                    <a:lstStyle/>
                    <a:p>
                      <a:pPr algn="ctr"/>
                      <a:r>
                        <a:rPr lang="en-US" dirty="0" smtClean="0"/>
                        <a:t>784</a:t>
                      </a:r>
                      <a:endParaRPr lang="sk-SK" dirty="0"/>
                    </a:p>
                  </a:txBody>
                  <a:tcPr/>
                </a:tc>
                <a:tc>
                  <a:txBody>
                    <a:bodyPr/>
                    <a:lstStyle/>
                    <a:p>
                      <a:pPr algn="ctr"/>
                      <a:r>
                        <a:rPr lang="en-US" dirty="0" smtClean="0"/>
                        <a:t>1410</a:t>
                      </a:r>
                      <a:endParaRPr lang="sk-SK" dirty="0"/>
                    </a:p>
                  </a:txBody>
                  <a:tcPr/>
                </a:tc>
                <a:tc>
                  <a:txBody>
                    <a:bodyPr/>
                    <a:lstStyle/>
                    <a:p>
                      <a:pPr algn="ctr"/>
                      <a:r>
                        <a:rPr lang="en-US" dirty="0" smtClean="0"/>
                        <a:t>121</a:t>
                      </a:r>
                      <a:endParaRPr lang="sk-SK" dirty="0"/>
                    </a:p>
                  </a:txBody>
                  <a:tcPr/>
                </a:tc>
                <a:tc>
                  <a:txBody>
                    <a:bodyPr/>
                    <a:lstStyle/>
                    <a:p>
                      <a:pPr algn="ctr"/>
                      <a:r>
                        <a:rPr lang="en-US" dirty="0" smtClean="0"/>
                        <a:t>2315</a:t>
                      </a:r>
                      <a:endParaRPr lang="sk-SK" dirty="0"/>
                    </a:p>
                  </a:txBody>
                  <a:tcPr/>
                </a:tc>
                <a:extLst>
                  <a:ext uri="{0D108BD9-81ED-4DB2-BD59-A6C34878D82A}">
                    <a16:rowId xmlns:a16="http://schemas.microsoft.com/office/drawing/2014/main" val="10002"/>
                  </a:ext>
                </a:extLst>
              </a:tr>
              <a:tr h="370840">
                <a:tc>
                  <a:txBody>
                    <a:bodyPr/>
                    <a:lstStyle/>
                    <a:p>
                      <a:r>
                        <a:rPr lang="en-US" dirty="0" smtClean="0">
                          <a:solidFill>
                            <a:schemeClr val="bg1"/>
                          </a:solidFill>
                        </a:rPr>
                        <a:t>Mean Error (mm/h)</a:t>
                      </a:r>
                      <a:endParaRPr lang="sk-SK" dirty="0">
                        <a:solidFill>
                          <a:schemeClr val="bg1"/>
                        </a:solidFill>
                      </a:endParaRPr>
                    </a:p>
                  </a:txBody>
                  <a:tcPr>
                    <a:solidFill>
                      <a:schemeClr val="accent1"/>
                    </a:solidFill>
                  </a:tcPr>
                </a:tc>
                <a:tc>
                  <a:txBody>
                    <a:bodyPr/>
                    <a:lstStyle/>
                    <a:p>
                      <a:pPr algn="ctr"/>
                      <a:r>
                        <a:rPr lang="en-US" dirty="0" smtClean="0"/>
                        <a:t>0.680</a:t>
                      </a:r>
                      <a:endParaRPr lang="sk-SK" dirty="0"/>
                    </a:p>
                  </a:txBody>
                  <a:tcPr/>
                </a:tc>
                <a:tc>
                  <a:txBody>
                    <a:bodyPr/>
                    <a:lstStyle/>
                    <a:p>
                      <a:pPr algn="ctr"/>
                      <a:r>
                        <a:rPr lang="en-US" dirty="0" smtClean="0"/>
                        <a:t>-0.671</a:t>
                      </a:r>
                      <a:endParaRPr lang="sk-SK" dirty="0"/>
                    </a:p>
                  </a:txBody>
                  <a:tcPr/>
                </a:tc>
                <a:tc>
                  <a:txBody>
                    <a:bodyPr/>
                    <a:lstStyle/>
                    <a:p>
                      <a:pPr algn="ctr"/>
                      <a:r>
                        <a:rPr lang="en-US" dirty="0" smtClean="0"/>
                        <a:t>-10.056</a:t>
                      </a:r>
                      <a:endParaRPr lang="sk-SK" dirty="0"/>
                    </a:p>
                  </a:txBody>
                  <a:tcPr/>
                </a:tc>
                <a:tc>
                  <a:txBody>
                    <a:bodyPr/>
                    <a:lstStyle/>
                    <a:p>
                      <a:pPr algn="ctr"/>
                      <a:r>
                        <a:rPr lang="en-US" dirty="0" smtClean="0"/>
                        <a:t>-0.704</a:t>
                      </a:r>
                      <a:endParaRPr lang="sk-SK" dirty="0"/>
                    </a:p>
                  </a:txBody>
                  <a:tcPr/>
                </a:tc>
                <a:extLst>
                  <a:ext uri="{0D108BD9-81ED-4DB2-BD59-A6C34878D82A}">
                    <a16:rowId xmlns:a16="http://schemas.microsoft.com/office/drawing/2014/main" val="10003"/>
                  </a:ext>
                </a:extLst>
              </a:tr>
              <a:tr h="370840">
                <a:tc>
                  <a:txBody>
                    <a:bodyPr/>
                    <a:lstStyle/>
                    <a:p>
                      <a:r>
                        <a:rPr lang="en-US" dirty="0" smtClean="0">
                          <a:solidFill>
                            <a:schemeClr val="bg1"/>
                          </a:solidFill>
                        </a:rPr>
                        <a:t>Multiplicative bias</a:t>
                      </a:r>
                      <a:endParaRPr lang="sk-SK" dirty="0">
                        <a:solidFill>
                          <a:schemeClr val="bg1"/>
                        </a:solidFill>
                      </a:endParaRPr>
                    </a:p>
                  </a:txBody>
                  <a:tcPr>
                    <a:solidFill>
                      <a:schemeClr val="accent1"/>
                    </a:solidFill>
                  </a:tcPr>
                </a:tc>
                <a:tc>
                  <a:txBody>
                    <a:bodyPr/>
                    <a:lstStyle/>
                    <a:p>
                      <a:pPr algn="ctr"/>
                      <a:r>
                        <a:rPr lang="en-US" dirty="0" smtClean="0"/>
                        <a:t>2.237</a:t>
                      </a:r>
                      <a:endParaRPr lang="sk-SK" dirty="0"/>
                    </a:p>
                  </a:txBody>
                  <a:tcPr/>
                </a:tc>
                <a:tc>
                  <a:txBody>
                    <a:bodyPr/>
                    <a:lstStyle/>
                    <a:p>
                      <a:pPr algn="ctr"/>
                      <a:r>
                        <a:rPr lang="en-US" dirty="0" smtClean="0"/>
                        <a:t>0.787</a:t>
                      </a:r>
                      <a:endParaRPr lang="sk-SK" dirty="0"/>
                    </a:p>
                  </a:txBody>
                  <a:tcPr/>
                </a:tc>
                <a:tc>
                  <a:txBody>
                    <a:bodyPr/>
                    <a:lstStyle/>
                    <a:p>
                      <a:pPr algn="ctr"/>
                      <a:r>
                        <a:rPr lang="en-US" dirty="0" smtClean="0"/>
                        <a:t>0.425</a:t>
                      </a:r>
                      <a:endParaRPr lang="sk-SK" dirty="0"/>
                    </a:p>
                  </a:txBody>
                  <a:tcPr/>
                </a:tc>
                <a:tc>
                  <a:txBody>
                    <a:bodyPr/>
                    <a:lstStyle/>
                    <a:p>
                      <a:pPr algn="ctr"/>
                      <a:r>
                        <a:rPr lang="en-US" dirty="0" smtClean="0"/>
                        <a:t>0.767</a:t>
                      </a:r>
                      <a:endParaRPr lang="sk-SK" dirty="0"/>
                    </a:p>
                  </a:txBody>
                  <a:tcPr/>
                </a:tc>
                <a:extLst>
                  <a:ext uri="{0D108BD9-81ED-4DB2-BD59-A6C34878D82A}">
                    <a16:rowId xmlns:a16="http://schemas.microsoft.com/office/drawing/2014/main" val="10004"/>
                  </a:ext>
                </a:extLst>
              </a:tr>
              <a:tr h="370840">
                <a:tc>
                  <a:txBody>
                    <a:bodyPr/>
                    <a:lstStyle/>
                    <a:p>
                      <a:r>
                        <a:rPr lang="en-US" dirty="0" smtClean="0">
                          <a:solidFill>
                            <a:schemeClr val="bg1"/>
                          </a:solidFill>
                        </a:rPr>
                        <a:t>Correlation coefficient</a:t>
                      </a:r>
                      <a:endParaRPr lang="sk-SK" dirty="0">
                        <a:solidFill>
                          <a:schemeClr val="bg1"/>
                        </a:solidFill>
                      </a:endParaRPr>
                    </a:p>
                  </a:txBody>
                  <a:tcPr>
                    <a:solidFill>
                      <a:schemeClr val="accent1"/>
                    </a:solidFill>
                  </a:tcPr>
                </a:tc>
                <a:tc>
                  <a:txBody>
                    <a:bodyPr/>
                    <a:lstStyle/>
                    <a:p>
                      <a:pPr algn="ctr"/>
                      <a:r>
                        <a:rPr lang="en-US" b="1" dirty="0" smtClean="0">
                          <a:solidFill>
                            <a:srgbClr val="FF0000"/>
                          </a:solidFill>
                        </a:rPr>
                        <a:t>0.055</a:t>
                      </a:r>
                      <a:endParaRPr lang="sk-SK" b="1" dirty="0">
                        <a:solidFill>
                          <a:srgbClr val="FF0000"/>
                        </a:solidFill>
                      </a:endParaRPr>
                    </a:p>
                  </a:txBody>
                  <a:tcPr/>
                </a:tc>
                <a:tc>
                  <a:txBody>
                    <a:bodyPr/>
                    <a:lstStyle/>
                    <a:p>
                      <a:pPr algn="ctr"/>
                      <a:r>
                        <a:rPr lang="en-US" b="1" dirty="0" smtClean="0">
                          <a:solidFill>
                            <a:srgbClr val="FF0000"/>
                          </a:solidFill>
                        </a:rPr>
                        <a:t>0.402</a:t>
                      </a:r>
                      <a:endParaRPr lang="sk-SK" b="1" dirty="0">
                        <a:solidFill>
                          <a:srgbClr val="FF0000"/>
                        </a:solidFill>
                      </a:endParaRPr>
                    </a:p>
                  </a:txBody>
                  <a:tcPr/>
                </a:tc>
                <a:tc>
                  <a:txBody>
                    <a:bodyPr/>
                    <a:lstStyle/>
                    <a:p>
                      <a:pPr algn="ctr"/>
                      <a:r>
                        <a:rPr lang="en-US" b="1" dirty="0" smtClean="0">
                          <a:solidFill>
                            <a:srgbClr val="FF0000"/>
                          </a:solidFill>
                        </a:rPr>
                        <a:t>0.447</a:t>
                      </a:r>
                      <a:endParaRPr lang="sk-SK" b="1" dirty="0">
                        <a:solidFill>
                          <a:srgbClr val="FF0000"/>
                        </a:solidFill>
                      </a:endParaRPr>
                    </a:p>
                  </a:txBody>
                  <a:tcPr/>
                </a:tc>
                <a:tc>
                  <a:txBody>
                    <a:bodyPr/>
                    <a:lstStyle/>
                    <a:p>
                      <a:pPr algn="ctr"/>
                      <a:r>
                        <a:rPr lang="en-US" b="1" dirty="0" smtClean="0">
                          <a:solidFill>
                            <a:srgbClr val="FF0000"/>
                          </a:solidFill>
                        </a:rPr>
                        <a:t>0.580</a:t>
                      </a:r>
                      <a:endParaRPr lang="sk-SK" b="1" dirty="0">
                        <a:solidFill>
                          <a:srgbClr val="FF0000"/>
                        </a:solidFill>
                      </a:endParaRPr>
                    </a:p>
                  </a:txBody>
                  <a:tcPr/>
                </a:tc>
                <a:extLst>
                  <a:ext uri="{0D108BD9-81ED-4DB2-BD59-A6C34878D82A}">
                    <a16:rowId xmlns:a16="http://schemas.microsoft.com/office/drawing/2014/main" val="10005"/>
                  </a:ext>
                </a:extLst>
              </a:tr>
              <a:tr h="370840">
                <a:tc>
                  <a:txBody>
                    <a:bodyPr/>
                    <a:lstStyle/>
                    <a:p>
                      <a:r>
                        <a:rPr lang="en-US" dirty="0" smtClean="0">
                          <a:solidFill>
                            <a:schemeClr val="bg1"/>
                          </a:solidFill>
                        </a:rPr>
                        <a:t>URD-RMSE (%)</a:t>
                      </a:r>
                      <a:endParaRPr lang="sk-SK" dirty="0">
                        <a:solidFill>
                          <a:schemeClr val="bg1"/>
                        </a:solidFill>
                      </a:endParaRPr>
                    </a:p>
                  </a:txBody>
                  <a:tcPr>
                    <a:solidFill>
                      <a:schemeClr val="accent1"/>
                    </a:solidFill>
                  </a:tcPr>
                </a:tc>
                <a:tc>
                  <a:txBody>
                    <a:bodyPr/>
                    <a:lstStyle/>
                    <a:p>
                      <a:pPr algn="ctr"/>
                      <a:r>
                        <a:rPr lang="en-US" dirty="0" smtClean="0"/>
                        <a:t>402.1</a:t>
                      </a:r>
                      <a:endParaRPr lang="sk-SK" dirty="0"/>
                    </a:p>
                  </a:txBody>
                  <a:tcPr/>
                </a:tc>
                <a:tc>
                  <a:txBody>
                    <a:bodyPr/>
                    <a:lstStyle/>
                    <a:p>
                      <a:pPr algn="ctr"/>
                      <a:r>
                        <a:rPr lang="en-US" dirty="0" smtClean="0"/>
                        <a:t>113.3</a:t>
                      </a:r>
                      <a:endParaRPr lang="sk-SK" dirty="0"/>
                    </a:p>
                  </a:txBody>
                  <a:tcPr/>
                </a:tc>
                <a:tc>
                  <a:txBody>
                    <a:bodyPr/>
                    <a:lstStyle/>
                    <a:p>
                      <a:pPr algn="ctr"/>
                      <a:r>
                        <a:rPr lang="en-US" dirty="0" smtClean="0"/>
                        <a:t>57.8</a:t>
                      </a:r>
                      <a:endParaRPr lang="sk-SK" dirty="0"/>
                    </a:p>
                  </a:txBody>
                  <a:tcPr/>
                </a:tc>
                <a:tc>
                  <a:txBody>
                    <a:bodyPr/>
                    <a:lstStyle/>
                    <a:p>
                      <a:pPr algn="ctr"/>
                      <a:r>
                        <a:rPr lang="en-US" dirty="0" smtClean="0"/>
                        <a:t>250.5</a:t>
                      </a:r>
                      <a:endParaRPr lang="sk-SK" dirty="0"/>
                    </a:p>
                  </a:txBody>
                  <a:tcPr/>
                </a:tc>
                <a:extLst>
                  <a:ext uri="{0D108BD9-81ED-4DB2-BD59-A6C34878D82A}">
                    <a16:rowId xmlns:a16="http://schemas.microsoft.com/office/drawing/2014/main" val="10006"/>
                  </a:ext>
                </a:extLst>
              </a:tr>
              <a:tr h="370840">
                <a:tc>
                  <a:txBody>
                    <a:bodyPr/>
                    <a:lstStyle/>
                    <a:p>
                      <a:r>
                        <a:rPr lang="en-US" dirty="0" err="1" smtClean="0">
                          <a:solidFill>
                            <a:schemeClr val="bg1"/>
                          </a:solidFill>
                        </a:rPr>
                        <a:t>Fract</a:t>
                      </a:r>
                      <a:r>
                        <a:rPr lang="en-US" dirty="0" smtClean="0">
                          <a:solidFill>
                            <a:schemeClr val="bg1"/>
                          </a:solidFill>
                        </a:rPr>
                        <a:t>.</a:t>
                      </a:r>
                      <a:r>
                        <a:rPr lang="en-US" baseline="0" dirty="0" smtClean="0">
                          <a:solidFill>
                            <a:schemeClr val="bg1"/>
                          </a:solidFill>
                        </a:rPr>
                        <a:t> Stand. Error (%)</a:t>
                      </a:r>
                      <a:endParaRPr lang="sk-SK" dirty="0">
                        <a:solidFill>
                          <a:schemeClr val="bg1"/>
                        </a:solidFill>
                      </a:endParaRPr>
                    </a:p>
                  </a:txBody>
                  <a:tcPr>
                    <a:solidFill>
                      <a:schemeClr val="accent1"/>
                    </a:solidFill>
                  </a:tcPr>
                </a:tc>
                <a:tc>
                  <a:txBody>
                    <a:bodyPr/>
                    <a:lstStyle/>
                    <a:p>
                      <a:pPr algn="ctr"/>
                      <a:r>
                        <a:rPr lang="en-US" dirty="0" smtClean="0"/>
                        <a:t>317.2</a:t>
                      </a:r>
                      <a:endParaRPr lang="sk-SK" dirty="0"/>
                    </a:p>
                  </a:txBody>
                  <a:tcPr/>
                </a:tc>
                <a:tc>
                  <a:txBody>
                    <a:bodyPr/>
                    <a:lstStyle/>
                    <a:p>
                      <a:pPr algn="ctr"/>
                      <a:r>
                        <a:rPr lang="en-US" dirty="0" smtClean="0"/>
                        <a:t>81.5</a:t>
                      </a:r>
                      <a:endParaRPr lang="sk-SK" dirty="0"/>
                    </a:p>
                  </a:txBody>
                  <a:tcPr/>
                </a:tc>
                <a:tc>
                  <a:txBody>
                    <a:bodyPr/>
                    <a:lstStyle/>
                    <a:p>
                      <a:pPr algn="ctr"/>
                      <a:r>
                        <a:rPr lang="en-US" dirty="0" smtClean="0"/>
                        <a:t>70.1</a:t>
                      </a:r>
                      <a:endParaRPr lang="sk-SK" dirty="0"/>
                    </a:p>
                  </a:txBody>
                  <a:tcPr/>
                </a:tc>
                <a:tc>
                  <a:txBody>
                    <a:bodyPr/>
                    <a:lstStyle/>
                    <a:p>
                      <a:pPr algn="ctr"/>
                      <a:r>
                        <a:rPr lang="en-US" dirty="0" smtClean="0"/>
                        <a:t>118.9</a:t>
                      </a:r>
                      <a:endParaRPr lang="sk-SK" dirty="0"/>
                    </a:p>
                  </a:txBody>
                  <a:tcPr/>
                </a:tc>
                <a:extLst>
                  <a:ext uri="{0D108BD9-81ED-4DB2-BD59-A6C34878D82A}">
                    <a16:rowId xmlns:a16="http://schemas.microsoft.com/office/drawing/2014/main" val="10007"/>
                  </a:ext>
                </a:extLst>
              </a:tr>
              <a:tr h="370840">
                <a:tc>
                  <a:txBody>
                    <a:bodyPr/>
                    <a:lstStyle/>
                    <a:p>
                      <a:r>
                        <a:rPr lang="en-US" dirty="0" smtClean="0">
                          <a:solidFill>
                            <a:schemeClr val="bg1"/>
                          </a:solidFill>
                        </a:rPr>
                        <a:t>Nash-Sutcliffe </a:t>
                      </a:r>
                      <a:r>
                        <a:rPr lang="en-US" dirty="0" err="1" smtClean="0">
                          <a:solidFill>
                            <a:schemeClr val="bg1"/>
                          </a:solidFill>
                        </a:rPr>
                        <a:t>Coeff</a:t>
                      </a:r>
                      <a:r>
                        <a:rPr lang="en-US" dirty="0" smtClean="0">
                          <a:solidFill>
                            <a:schemeClr val="bg1"/>
                          </a:solidFill>
                        </a:rPr>
                        <a:t>.</a:t>
                      </a:r>
                      <a:endParaRPr lang="sk-SK" dirty="0">
                        <a:solidFill>
                          <a:schemeClr val="bg1"/>
                        </a:solidFill>
                      </a:endParaRPr>
                    </a:p>
                  </a:txBody>
                  <a:tcPr>
                    <a:solidFill>
                      <a:schemeClr val="accent1"/>
                    </a:solidFill>
                  </a:tcPr>
                </a:tc>
                <a:tc>
                  <a:txBody>
                    <a:bodyPr/>
                    <a:lstStyle/>
                    <a:p>
                      <a:pPr algn="ctr"/>
                      <a:r>
                        <a:rPr lang="en-US" dirty="0" smtClean="0"/>
                        <a:t>-66.67</a:t>
                      </a:r>
                      <a:endParaRPr lang="sk-SK" dirty="0"/>
                    </a:p>
                  </a:txBody>
                  <a:tcPr/>
                </a:tc>
                <a:tc>
                  <a:txBody>
                    <a:bodyPr/>
                    <a:lstStyle/>
                    <a:p>
                      <a:pPr algn="ctr"/>
                      <a:r>
                        <a:rPr lang="en-US" dirty="0" smtClean="0"/>
                        <a:t>-0.632</a:t>
                      </a:r>
                      <a:endParaRPr lang="sk-SK" dirty="0"/>
                    </a:p>
                  </a:txBody>
                  <a:tcPr/>
                </a:tc>
                <a:tc>
                  <a:txBody>
                    <a:bodyPr/>
                    <a:lstStyle/>
                    <a:p>
                      <a:pPr algn="ctr"/>
                      <a:r>
                        <a:rPr lang="en-US" dirty="0" smtClean="0"/>
                        <a:t>-1.477</a:t>
                      </a:r>
                      <a:endParaRPr lang="sk-SK" dirty="0"/>
                    </a:p>
                  </a:txBody>
                  <a:tcPr/>
                </a:tc>
                <a:tc>
                  <a:txBody>
                    <a:bodyPr/>
                    <a:lstStyle/>
                    <a:p>
                      <a:pPr algn="ctr"/>
                      <a:r>
                        <a:rPr lang="en-US" dirty="0" smtClean="0"/>
                        <a:t>0.309</a:t>
                      </a:r>
                      <a:endParaRPr lang="sk-SK" dirty="0"/>
                    </a:p>
                  </a:txBody>
                  <a:tcPr/>
                </a:tc>
                <a:extLst>
                  <a:ext uri="{0D108BD9-81ED-4DB2-BD59-A6C34878D82A}">
                    <a16:rowId xmlns:a16="http://schemas.microsoft.com/office/drawing/2014/main" val="10008"/>
                  </a:ext>
                </a:extLst>
              </a:tr>
            </a:tbl>
          </a:graphicData>
        </a:graphic>
      </p:graphicFrame>
      <p:sp>
        <p:nvSpPr>
          <p:cNvPr id="5" name="Titolo 1"/>
          <p:cNvSpPr txBox="1">
            <a:spLocks/>
          </p:cNvSpPr>
          <p:nvPr/>
        </p:nvSpPr>
        <p:spPr>
          <a:xfrm>
            <a:off x="2152649" y="2"/>
            <a:ext cx="8045087" cy="86214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it-IT" sz="3600" dirty="0">
                <a:solidFill>
                  <a:srgbClr val="FFFF00"/>
                </a:solidFill>
              </a:rPr>
              <a:t>Case study:  </a:t>
            </a:r>
            <a:r>
              <a:rPr lang="it-IT" sz="3600" dirty="0" smtClean="0">
                <a:solidFill>
                  <a:srgbClr val="FFFF00"/>
                </a:solidFill>
              </a:rPr>
              <a:t>Slovakia </a:t>
            </a:r>
            <a:r>
              <a:rPr lang="it-IT" sz="3600" dirty="0">
                <a:solidFill>
                  <a:srgbClr val="FFFF00"/>
                </a:solidFill>
              </a:rPr>
              <a:t>24th of July 2017</a:t>
            </a:r>
          </a:p>
        </p:txBody>
      </p:sp>
      <p:sp>
        <p:nvSpPr>
          <p:cNvPr id="7" name="Segnaposto piè di pagina 5">
            <a:extLst>
              <a:ext uri="{FF2B5EF4-FFF2-40B4-BE49-F238E27FC236}">
                <a16:creationId xmlns:a16="http://schemas.microsoft.com/office/drawing/2014/main" id="{9DBEC91F-5668-9B4E-BB87-384326BE457A}"/>
              </a:ext>
            </a:extLst>
          </p:cNvPr>
          <p:cNvSpPr>
            <a:spLocks noGrp="1"/>
          </p:cNvSpPr>
          <p:nvPr>
            <p:ph type="ftr" sz="quarter" idx="11"/>
          </p:nvPr>
        </p:nvSpPr>
        <p:spPr>
          <a:xfrm>
            <a:off x="8857502" y="6492875"/>
            <a:ext cx="2422807" cy="365125"/>
          </a:xfrm>
        </p:spPr>
        <p:txBody>
          <a:bodyPr/>
          <a:lstStyle/>
          <a:p>
            <a:r>
              <a:rPr lang="sk-SK" dirty="0" smtClean="0"/>
              <a:t>jan</a:t>
            </a:r>
            <a:r>
              <a:rPr lang="de-AT" dirty="0" smtClean="0"/>
              <a:t>.</a:t>
            </a:r>
            <a:r>
              <a:rPr lang="sk-SK" dirty="0" smtClean="0"/>
              <a:t>kanak</a:t>
            </a:r>
            <a:r>
              <a:rPr lang="de-AT" dirty="0" smtClean="0"/>
              <a:t>@</a:t>
            </a:r>
            <a:r>
              <a:rPr lang="sk-SK" dirty="0" smtClean="0"/>
              <a:t>shmu</a:t>
            </a:r>
            <a:r>
              <a:rPr lang="de-AT" dirty="0" smtClean="0"/>
              <a:t>.</a:t>
            </a:r>
            <a:r>
              <a:rPr lang="sk-SK" dirty="0" smtClean="0"/>
              <a:t>sk</a:t>
            </a:r>
            <a:r>
              <a:rPr lang="de-AT" dirty="0" smtClean="0"/>
              <a:t> (</a:t>
            </a:r>
            <a:r>
              <a:rPr lang="sk-SK" dirty="0" smtClean="0"/>
              <a:t>SHMU</a:t>
            </a:r>
            <a:r>
              <a:rPr lang="de-AT" dirty="0" smtClean="0"/>
              <a:t>)</a:t>
            </a:r>
            <a:endParaRPr lang="de-AT" dirty="0"/>
          </a:p>
        </p:txBody>
      </p:sp>
    </p:spTree>
    <p:extLst>
      <p:ext uri="{BB962C8B-B14F-4D97-AF65-F5344CB8AC3E}">
        <p14:creationId xmlns:p14="http://schemas.microsoft.com/office/powerpoint/2010/main" val="37700221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lokTextu 2"/>
          <p:cNvSpPr txBox="1"/>
          <p:nvPr/>
        </p:nvSpPr>
        <p:spPr>
          <a:xfrm>
            <a:off x="2084070" y="1212851"/>
            <a:ext cx="5241691" cy="584775"/>
          </a:xfrm>
          <a:prstGeom prst="rect">
            <a:avLst/>
          </a:prstGeom>
          <a:noFill/>
        </p:spPr>
        <p:txBody>
          <a:bodyPr wrap="none" rtlCol="0">
            <a:spAutoFit/>
          </a:bodyPr>
          <a:lstStyle/>
          <a:p>
            <a:r>
              <a:rPr lang="en-US" sz="2400" dirty="0">
                <a:solidFill>
                  <a:schemeClr val="bg1"/>
                </a:solidFill>
              </a:rPr>
              <a:t>Results of continuous statistics for </a:t>
            </a:r>
            <a:r>
              <a:rPr lang="en-US" sz="3200" b="1" dirty="0">
                <a:solidFill>
                  <a:schemeClr val="bg1"/>
                </a:solidFill>
              </a:rPr>
              <a:t>H03</a:t>
            </a:r>
            <a:r>
              <a:rPr lang="en-US" sz="2400" dirty="0">
                <a:solidFill>
                  <a:schemeClr val="bg1"/>
                </a:solidFill>
              </a:rPr>
              <a:t>:</a:t>
            </a:r>
          </a:p>
        </p:txBody>
      </p:sp>
      <p:graphicFrame>
        <p:nvGraphicFramePr>
          <p:cNvPr id="2" name="Tabuľka 1"/>
          <p:cNvGraphicFramePr>
            <a:graphicFrameLocks noGrp="1"/>
          </p:cNvGraphicFramePr>
          <p:nvPr>
            <p:extLst>
              <p:ext uri="{D42A27DB-BD31-4B8C-83A1-F6EECF244321}">
                <p14:modId xmlns:p14="http://schemas.microsoft.com/office/powerpoint/2010/main" val="837111844"/>
              </p:ext>
            </p:extLst>
          </p:nvPr>
        </p:nvGraphicFramePr>
        <p:xfrm>
          <a:off x="2152650" y="2456180"/>
          <a:ext cx="7886700" cy="3337560"/>
        </p:xfrm>
        <a:graphic>
          <a:graphicData uri="http://schemas.openxmlformats.org/drawingml/2006/table">
            <a:tbl>
              <a:tblPr firstRow="1" bandRow="1">
                <a:tableStyleId>{5C22544A-7EE6-4342-B048-85BDC9FD1C3A}</a:tableStyleId>
              </a:tblPr>
              <a:tblGrid>
                <a:gridCol w="2308860">
                  <a:extLst>
                    <a:ext uri="{9D8B030D-6E8A-4147-A177-3AD203B41FA5}">
                      <a16:colId xmlns:a16="http://schemas.microsoft.com/office/drawing/2014/main" val="20000"/>
                    </a:ext>
                  </a:extLst>
                </a:gridCol>
                <a:gridCol w="1303020">
                  <a:extLst>
                    <a:ext uri="{9D8B030D-6E8A-4147-A177-3AD203B41FA5}">
                      <a16:colId xmlns:a16="http://schemas.microsoft.com/office/drawing/2014/main" val="20001"/>
                    </a:ext>
                  </a:extLst>
                </a:gridCol>
                <a:gridCol w="1485900">
                  <a:extLst>
                    <a:ext uri="{9D8B030D-6E8A-4147-A177-3AD203B41FA5}">
                      <a16:colId xmlns:a16="http://schemas.microsoft.com/office/drawing/2014/main" val="20002"/>
                    </a:ext>
                  </a:extLst>
                </a:gridCol>
                <a:gridCol w="1383030">
                  <a:extLst>
                    <a:ext uri="{9D8B030D-6E8A-4147-A177-3AD203B41FA5}">
                      <a16:colId xmlns:a16="http://schemas.microsoft.com/office/drawing/2014/main" val="20003"/>
                    </a:ext>
                  </a:extLst>
                </a:gridCol>
                <a:gridCol w="1405890">
                  <a:extLst>
                    <a:ext uri="{9D8B030D-6E8A-4147-A177-3AD203B41FA5}">
                      <a16:colId xmlns:a16="http://schemas.microsoft.com/office/drawing/2014/main" val="20004"/>
                    </a:ext>
                  </a:extLst>
                </a:gridCol>
              </a:tblGrid>
              <a:tr h="370840">
                <a:tc>
                  <a:txBody>
                    <a:bodyPr/>
                    <a:lstStyle/>
                    <a:p>
                      <a:r>
                        <a:rPr lang="en-US" dirty="0" smtClean="0"/>
                        <a:t>Precipitation (mm/h)</a:t>
                      </a:r>
                      <a:endParaRPr lang="sk-SK" dirty="0"/>
                    </a:p>
                  </a:txBody>
                  <a:tcPr/>
                </a:tc>
                <a:tc>
                  <a:txBody>
                    <a:bodyPr/>
                    <a:lstStyle/>
                    <a:p>
                      <a:pPr algn="ctr"/>
                      <a:r>
                        <a:rPr lang="en-US" dirty="0" smtClean="0"/>
                        <a:t>0.25 – 1</a:t>
                      </a:r>
                      <a:endParaRPr lang="sk-SK" dirty="0"/>
                    </a:p>
                  </a:txBody>
                  <a:tcPr/>
                </a:tc>
                <a:tc>
                  <a:txBody>
                    <a:bodyPr/>
                    <a:lstStyle/>
                    <a:p>
                      <a:pPr algn="ctr"/>
                      <a:r>
                        <a:rPr lang="en-US" dirty="0" smtClean="0"/>
                        <a:t>1 –</a:t>
                      </a:r>
                      <a:r>
                        <a:rPr lang="en-US" baseline="0" dirty="0" smtClean="0"/>
                        <a:t> 10</a:t>
                      </a:r>
                      <a:endParaRPr lang="sk-SK" dirty="0"/>
                    </a:p>
                  </a:txBody>
                  <a:tcPr/>
                </a:tc>
                <a:tc>
                  <a:txBody>
                    <a:bodyPr/>
                    <a:lstStyle/>
                    <a:p>
                      <a:pPr algn="ctr"/>
                      <a:r>
                        <a:rPr lang="it-IT" sz="1800" b="1" kern="1200" dirty="0" smtClean="0">
                          <a:solidFill>
                            <a:schemeClr val="lt1"/>
                          </a:solidFill>
                          <a:effectLst/>
                          <a:latin typeface="+mn-lt"/>
                          <a:ea typeface="+mn-ea"/>
                          <a:cs typeface="+mn-cs"/>
                        </a:rPr>
                        <a:t>≥ 10</a:t>
                      </a:r>
                      <a:endParaRPr lang="sk-SK" dirty="0"/>
                    </a:p>
                  </a:txBody>
                  <a:tcPr/>
                </a:tc>
                <a:tc>
                  <a:txBody>
                    <a:bodyPr/>
                    <a:lstStyle/>
                    <a:p>
                      <a:pPr algn="ctr"/>
                      <a:r>
                        <a:rPr lang="it-IT" sz="1800" b="1" kern="1200" dirty="0" smtClean="0">
                          <a:solidFill>
                            <a:schemeClr val="lt1"/>
                          </a:solidFill>
                          <a:effectLst/>
                          <a:latin typeface="+mn-lt"/>
                          <a:ea typeface="+mn-ea"/>
                          <a:cs typeface="+mn-cs"/>
                        </a:rPr>
                        <a:t>≥ 0.25</a:t>
                      </a:r>
                      <a:endParaRPr lang="sk-SK" dirty="0"/>
                    </a:p>
                  </a:txBody>
                  <a:tcPr/>
                </a:tc>
                <a:extLst>
                  <a:ext uri="{0D108BD9-81ED-4DB2-BD59-A6C34878D82A}">
                    <a16:rowId xmlns:a16="http://schemas.microsoft.com/office/drawing/2014/main" val="10000"/>
                  </a:ext>
                </a:extLst>
              </a:tr>
              <a:tr h="370840">
                <a:tc>
                  <a:txBody>
                    <a:bodyPr/>
                    <a:lstStyle/>
                    <a:p>
                      <a:r>
                        <a:rPr lang="en-US" dirty="0" smtClean="0">
                          <a:solidFill>
                            <a:schemeClr val="bg1"/>
                          </a:solidFill>
                        </a:rPr>
                        <a:t>No. of satellite obs.</a:t>
                      </a:r>
                      <a:endParaRPr lang="sk-SK" dirty="0">
                        <a:solidFill>
                          <a:schemeClr val="bg1"/>
                        </a:solidFill>
                      </a:endParaRPr>
                    </a:p>
                  </a:txBody>
                  <a:tcPr>
                    <a:solidFill>
                      <a:schemeClr val="accent1"/>
                    </a:solidFill>
                  </a:tcPr>
                </a:tc>
                <a:tc>
                  <a:txBody>
                    <a:bodyPr/>
                    <a:lstStyle/>
                    <a:p>
                      <a:pPr algn="ctr"/>
                      <a:r>
                        <a:rPr lang="en-US" dirty="0" smtClean="0"/>
                        <a:t>13039</a:t>
                      </a:r>
                      <a:endParaRPr lang="sk-SK" dirty="0"/>
                    </a:p>
                  </a:txBody>
                  <a:tcPr/>
                </a:tc>
                <a:tc>
                  <a:txBody>
                    <a:bodyPr/>
                    <a:lstStyle/>
                    <a:p>
                      <a:pPr algn="ctr"/>
                      <a:r>
                        <a:rPr lang="en-US" dirty="0" smtClean="0"/>
                        <a:t>23514</a:t>
                      </a:r>
                      <a:endParaRPr lang="sk-SK" dirty="0"/>
                    </a:p>
                  </a:txBody>
                  <a:tcPr/>
                </a:tc>
                <a:tc>
                  <a:txBody>
                    <a:bodyPr/>
                    <a:lstStyle/>
                    <a:p>
                      <a:pPr algn="ctr"/>
                      <a:r>
                        <a:rPr lang="en-US" dirty="0" smtClean="0"/>
                        <a:t>833</a:t>
                      </a:r>
                      <a:endParaRPr lang="sk-SK" dirty="0"/>
                    </a:p>
                  </a:txBody>
                  <a:tcPr/>
                </a:tc>
                <a:tc>
                  <a:txBody>
                    <a:bodyPr/>
                    <a:lstStyle/>
                    <a:p>
                      <a:pPr algn="ctr"/>
                      <a:r>
                        <a:rPr lang="en-US" dirty="0" smtClean="0"/>
                        <a:t>37386</a:t>
                      </a:r>
                      <a:endParaRPr lang="sk-SK" dirty="0"/>
                    </a:p>
                  </a:txBody>
                  <a:tcPr/>
                </a:tc>
                <a:extLst>
                  <a:ext uri="{0D108BD9-81ED-4DB2-BD59-A6C34878D82A}">
                    <a16:rowId xmlns:a16="http://schemas.microsoft.com/office/drawing/2014/main" val="10001"/>
                  </a:ext>
                </a:extLst>
              </a:tr>
              <a:tr h="370840">
                <a:tc>
                  <a:txBody>
                    <a:bodyPr/>
                    <a:lstStyle/>
                    <a:p>
                      <a:r>
                        <a:rPr lang="en-US" dirty="0" smtClean="0">
                          <a:solidFill>
                            <a:schemeClr val="bg1"/>
                          </a:solidFill>
                        </a:rPr>
                        <a:t>No. of radar obs.</a:t>
                      </a:r>
                      <a:endParaRPr lang="sk-SK" dirty="0">
                        <a:solidFill>
                          <a:schemeClr val="bg1"/>
                        </a:solidFill>
                      </a:endParaRPr>
                    </a:p>
                  </a:txBody>
                  <a:tcPr>
                    <a:solidFill>
                      <a:schemeClr val="accent1"/>
                    </a:solidFill>
                  </a:tcPr>
                </a:tc>
                <a:tc>
                  <a:txBody>
                    <a:bodyPr/>
                    <a:lstStyle/>
                    <a:p>
                      <a:pPr algn="ctr"/>
                      <a:r>
                        <a:rPr lang="en-US" dirty="0" smtClean="0"/>
                        <a:t>10129</a:t>
                      </a:r>
                      <a:endParaRPr lang="sk-SK" dirty="0"/>
                    </a:p>
                  </a:txBody>
                  <a:tcPr/>
                </a:tc>
                <a:tc>
                  <a:txBody>
                    <a:bodyPr/>
                    <a:lstStyle/>
                    <a:p>
                      <a:pPr algn="ctr"/>
                      <a:r>
                        <a:rPr lang="en-US" dirty="0" smtClean="0"/>
                        <a:t>17236</a:t>
                      </a:r>
                      <a:endParaRPr lang="sk-SK" dirty="0"/>
                    </a:p>
                  </a:txBody>
                  <a:tcPr/>
                </a:tc>
                <a:tc>
                  <a:txBody>
                    <a:bodyPr/>
                    <a:lstStyle/>
                    <a:p>
                      <a:pPr algn="ctr"/>
                      <a:r>
                        <a:rPr lang="en-US" dirty="0" smtClean="0"/>
                        <a:t>2138</a:t>
                      </a:r>
                      <a:endParaRPr lang="sk-SK" dirty="0"/>
                    </a:p>
                  </a:txBody>
                  <a:tcPr/>
                </a:tc>
                <a:tc>
                  <a:txBody>
                    <a:bodyPr/>
                    <a:lstStyle/>
                    <a:p>
                      <a:pPr algn="ctr"/>
                      <a:r>
                        <a:rPr lang="en-US" dirty="0" smtClean="0"/>
                        <a:t>29503</a:t>
                      </a:r>
                      <a:endParaRPr lang="sk-SK" dirty="0"/>
                    </a:p>
                  </a:txBody>
                  <a:tcPr/>
                </a:tc>
                <a:extLst>
                  <a:ext uri="{0D108BD9-81ED-4DB2-BD59-A6C34878D82A}">
                    <a16:rowId xmlns:a16="http://schemas.microsoft.com/office/drawing/2014/main" val="10002"/>
                  </a:ext>
                </a:extLst>
              </a:tr>
              <a:tr h="370840">
                <a:tc>
                  <a:txBody>
                    <a:bodyPr/>
                    <a:lstStyle/>
                    <a:p>
                      <a:r>
                        <a:rPr lang="en-US" dirty="0" smtClean="0">
                          <a:solidFill>
                            <a:schemeClr val="bg1"/>
                          </a:solidFill>
                        </a:rPr>
                        <a:t>Mean Error (mm/h)</a:t>
                      </a:r>
                      <a:endParaRPr lang="sk-SK" dirty="0">
                        <a:solidFill>
                          <a:schemeClr val="bg1"/>
                        </a:solidFill>
                      </a:endParaRPr>
                    </a:p>
                  </a:txBody>
                  <a:tcPr>
                    <a:solidFill>
                      <a:schemeClr val="accent1"/>
                    </a:solidFill>
                  </a:tcPr>
                </a:tc>
                <a:tc>
                  <a:txBody>
                    <a:bodyPr/>
                    <a:lstStyle/>
                    <a:p>
                      <a:pPr algn="ctr"/>
                      <a:r>
                        <a:rPr lang="en-US" dirty="0" smtClean="0"/>
                        <a:t>0.430</a:t>
                      </a:r>
                      <a:endParaRPr lang="sk-SK" dirty="0"/>
                    </a:p>
                  </a:txBody>
                  <a:tcPr/>
                </a:tc>
                <a:tc>
                  <a:txBody>
                    <a:bodyPr/>
                    <a:lstStyle/>
                    <a:p>
                      <a:pPr algn="ctr"/>
                      <a:r>
                        <a:rPr lang="en-US" dirty="0" smtClean="0"/>
                        <a:t>-1.426</a:t>
                      </a:r>
                      <a:endParaRPr lang="sk-SK" dirty="0"/>
                    </a:p>
                  </a:txBody>
                  <a:tcPr/>
                </a:tc>
                <a:tc>
                  <a:txBody>
                    <a:bodyPr/>
                    <a:lstStyle/>
                    <a:p>
                      <a:pPr algn="ctr"/>
                      <a:r>
                        <a:rPr lang="en-US" dirty="0" smtClean="0"/>
                        <a:t>-19.450</a:t>
                      </a:r>
                      <a:endParaRPr lang="sk-SK" dirty="0"/>
                    </a:p>
                  </a:txBody>
                  <a:tcPr/>
                </a:tc>
                <a:tc>
                  <a:txBody>
                    <a:bodyPr/>
                    <a:lstStyle/>
                    <a:p>
                      <a:pPr algn="ctr"/>
                      <a:r>
                        <a:rPr lang="en-US" dirty="0" smtClean="0"/>
                        <a:t>-2.095</a:t>
                      </a:r>
                      <a:endParaRPr lang="sk-SK" dirty="0"/>
                    </a:p>
                  </a:txBody>
                  <a:tcPr/>
                </a:tc>
                <a:extLst>
                  <a:ext uri="{0D108BD9-81ED-4DB2-BD59-A6C34878D82A}">
                    <a16:rowId xmlns:a16="http://schemas.microsoft.com/office/drawing/2014/main" val="10003"/>
                  </a:ext>
                </a:extLst>
              </a:tr>
              <a:tr h="370840">
                <a:tc>
                  <a:txBody>
                    <a:bodyPr/>
                    <a:lstStyle/>
                    <a:p>
                      <a:r>
                        <a:rPr lang="en-US" dirty="0" smtClean="0">
                          <a:solidFill>
                            <a:schemeClr val="bg1"/>
                          </a:solidFill>
                        </a:rPr>
                        <a:t>Multiplicative bias</a:t>
                      </a:r>
                      <a:endParaRPr lang="sk-SK" dirty="0">
                        <a:solidFill>
                          <a:schemeClr val="bg1"/>
                        </a:solidFill>
                      </a:endParaRPr>
                    </a:p>
                  </a:txBody>
                  <a:tcPr>
                    <a:solidFill>
                      <a:schemeClr val="accent1"/>
                    </a:solidFill>
                  </a:tcPr>
                </a:tc>
                <a:tc>
                  <a:txBody>
                    <a:bodyPr/>
                    <a:lstStyle/>
                    <a:p>
                      <a:pPr algn="ctr"/>
                      <a:r>
                        <a:rPr lang="en-US" dirty="0" smtClean="0"/>
                        <a:t>1.749</a:t>
                      </a:r>
                      <a:endParaRPr lang="sk-SK" dirty="0"/>
                    </a:p>
                  </a:txBody>
                  <a:tcPr/>
                </a:tc>
                <a:tc>
                  <a:txBody>
                    <a:bodyPr/>
                    <a:lstStyle/>
                    <a:p>
                      <a:pPr algn="ctr"/>
                      <a:r>
                        <a:rPr lang="en-US" dirty="0" smtClean="0"/>
                        <a:t>0.578</a:t>
                      </a:r>
                      <a:endParaRPr lang="sk-SK" dirty="0"/>
                    </a:p>
                  </a:txBody>
                  <a:tcPr/>
                </a:tc>
                <a:tc>
                  <a:txBody>
                    <a:bodyPr/>
                    <a:lstStyle/>
                    <a:p>
                      <a:pPr algn="ctr"/>
                      <a:r>
                        <a:rPr lang="en-US" dirty="0" smtClean="0"/>
                        <a:t>0.182</a:t>
                      </a:r>
                      <a:endParaRPr lang="sk-SK" dirty="0"/>
                    </a:p>
                  </a:txBody>
                  <a:tcPr/>
                </a:tc>
                <a:tc>
                  <a:txBody>
                    <a:bodyPr/>
                    <a:lstStyle/>
                    <a:p>
                      <a:pPr algn="ctr"/>
                      <a:r>
                        <a:rPr lang="en-US" dirty="0" smtClean="0"/>
                        <a:t>0.462</a:t>
                      </a:r>
                      <a:endParaRPr lang="sk-SK" dirty="0"/>
                    </a:p>
                  </a:txBody>
                  <a:tcPr/>
                </a:tc>
                <a:extLst>
                  <a:ext uri="{0D108BD9-81ED-4DB2-BD59-A6C34878D82A}">
                    <a16:rowId xmlns:a16="http://schemas.microsoft.com/office/drawing/2014/main" val="10004"/>
                  </a:ext>
                </a:extLst>
              </a:tr>
              <a:tr h="370840">
                <a:tc>
                  <a:txBody>
                    <a:bodyPr/>
                    <a:lstStyle/>
                    <a:p>
                      <a:r>
                        <a:rPr lang="en-US" dirty="0" smtClean="0">
                          <a:solidFill>
                            <a:schemeClr val="bg1"/>
                          </a:solidFill>
                        </a:rPr>
                        <a:t>Correlation coefficient</a:t>
                      </a:r>
                      <a:endParaRPr lang="sk-SK" dirty="0">
                        <a:solidFill>
                          <a:schemeClr val="bg1"/>
                        </a:solidFill>
                      </a:endParaRPr>
                    </a:p>
                  </a:txBody>
                  <a:tcPr>
                    <a:solidFill>
                      <a:schemeClr val="accent1"/>
                    </a:solidFill>
                  </a:tcPr>
                </a:tc>
                <a:tc>
                  <a:txBody>
                    <a:bodyPr/>
                    <a:lstStyle/>
                    <a:p>
                      <a:pPr algn="ctr"/>
                      <a:r>
                        <a:rPr lang="en-US" b="1" dirty="0" smtClean="0">
                          <a:solidFill>
                            <a:srgbClr val="FF0000"/>
                          </a:solidFill>
                        </a:rPr>
                        <a:t>0.053</a:t>
                      </a:r>
                      <a:endParaRPr lang="sk-SK" b="1" dirty="0">
                        <a:solidFill>
                          <a:srgbClr val="FF0000"/>
                        </a:solidFill>
                      </a:endParaRPr>
                    </a:p>
                  </a:txBody>
                  <a:tcPr/>
                </a:tc>
                <a:tc>
                  <a:txBody>
                    <a:bodyPr/>
                    <a:lstStyle/>
                    <a:p>
                      <a:pPr algn="ctr"/>
                      <a:r>
                        <a:rPr lang="en-US" b="1" dirty="0" smtClean="0">
                          <a:solidFill>
                            <a:srgbClr val="FF0000"/>
                          </a:solidFill>
                        </a:rPr>
                        <a:t>0.196</a:t>
                      </a:r>
                      <a:endParaRPr lang="sk-SK" b="1" dirty="0">
                        <a:solidFill>
                          <a:srgbClr val="FF0000"/>
                        </a:solidFill>
                      </a:endParaRPr>
                    </a:p>
                  </a:txBody>
                  <a:tcPr/>
                </a:tc>
                <a:tc>
                  <a:txBody>
                    <a:bodyPr/>
                    <a:lstStyle/>
                    <a:p>
                      <a:pPr algn="ctr"/>
                      <a:r>
                        <a:rPr lang="en-US" b="1" dirty="0" smtClean="0">
                          <a:solidFill>
                            <a:srgbClr val="FF0000"/>
                          </a:solidFill>
                        </a:rPr>
                        <a:t>0.215</a:t>
                      </a:r>
                      <a:endParaRPr lang="sk-SK" b="1" dirty="0">
                        <a:solidFill>
                          <a:srgbClr val="FF0000"/>
                        </a:solidFill>
                      </a:endParaRPr>
                    </a:p>
                  </a:txBody>
                  <a:tcPr/>
                </a:tc>
                <a:tc>
                  <a:txBody>
                    <a:bodyPr/>
                    <a:lstStyle/>
                    <a:p>
                      <a:pPr algn="ctr"/>
                      <a:r>
                        <a:rPr lang="en-US" b="1" dirty="0" smtClean="0">
                          <a:solidFill>
                            <a:srgbClr val="FF0000"/>
                          </a:solidFill>
                        </a:rPr>
                        <a:t>0.290</a:t>
                      </a:r>
                      <a:endParaRPr lang="sk-SK" b="1" dirty="0">
                        <a:solidFill>
                          <a:srgbClr val="FF0000"/>
                        </a:solidFill>
                      </a:endParaRPr>
                    </a:p>
                  </a:txBody>
                  <a:tcPr/>
                </a:tc>
                <a:extLst>
                  <a:ext uri="{0D108BD9-81ED-4DB2-BD59-A6C34878D82A}">
                    <a16:rowId xmlns:a16="http://schemas.microsoft.com/office/drawing/2014/main" val="10005"/>
                  </a:ext>
                </a:extLst>
              </a:tr>
              <a:tr h="370840">
                <a:tc>
                  <a:txBody>
                    <a:bodyPr/>
                    <a:lstStyle/>
                    <a:p>
                      <a:r>
                        <a:rPr lang="en-US" dirty="0" smtClean="0">
                          <a:solidFill>
                            <a:schemeClr val="bg1"/>
                          </a:solidFill>
                        </a:rPr>
                        <a:t>URD-RMSE (%)</a:t>
                      </a:r>
                      <a:endParaRPr lang="sk-SK" dirty="0">
                        <a:solidFill>
                          <a:schemeClr val="bg1"/>
                        </a:solidFill>
                      </a:endParaRPr>
                    </a:p>
                  </a:txBody>
                  <a:tcPr>
                    <a:solidFill>
                      <a:schemeClr val="accent1"/>
                    </a:solidFill>
                  </a:tcPr>
                </a:tc>
                <a:tc>
                  <a:txBody>
                    <a:bodyPr/>
                    <a:lstStyle/>
                    <a:p>
                      <a:pPr algn="ctr"/>
                      <a:r>
                        <a:rPr lang="en-US" dirty="0" smtClean="0"/>
                        <a:t>406.2</a:t>
                      </a:r>
                      <a:endParaRPr lang="sk-SK" dirty="0"/>
                    </a:p>
                  </a:txBody>
                  <a:tcPr/>
                </a:tc>
                <a:tc>
                  <a:txBody>
                    <a:bodyPr/>
                    <a:lstStyle/>
                    <a:p>
                      <a:pPr algn="ctr"/>
                      <a:r>
                        <a:rPr lang="en-US" dirty="0" smtClean="0"/>
                        <a:t>125.0</a:t>
                      </a:r>
                      <a:endParaRPr lang="sk-SK" dirty="0"/>
                    </a:p>
                  </a:txBody>
                  <a:tcPr/>
                </a:tc>
                <a:tc>
                  <a:txBody>
                    <a:bodyPr/>
                    <a:lstStyle/>
                    <a:p>
                      <a:pPr algn="ctr"/>
                      <a:r>
                        <a:rPr lang="en-US" dirty="0" smtClean="0"/>
                        <a:t>80.0</a:t>
                      </a:r>
                      <a:endParaRPr lang="sk-SK" dirty="0"/>
                    </a:p>
                  </a:txBody>
                  <a:tcPr/>
                </a:tc>
                <a:tc>
                  <a:txBody>
                    <a:bodyPr/>
                    <a:lstStyle/>
                    <a:p>
                      <a:pPr algn="ctr"/>
                      <a:r>
                        <a:rPr lang="en-US" dirty="0" smtClean="0"/>
                        <a:t>257.4</a:t>
                      </a:r>
                      <a:endParaRPr lang="sk-SK" dirty="0"/>
                    </a:p>
                  </a:txBody>
                  <a:tcPr/>
                </a:tc>
                <a:extLst>
                  <a:ext uri="{0D108BD9-81ED-4DB2-BD59-A6C34878D82A}">
                    <a16:rowId xmlns:a16="http://schemas.microsoft.com/office/drawing/2014/main" val="10006"/>
                  </a:ext>
                </a:extLst>
              </a:tr>
              <a:tr h="370840">
                <a:tc>
                  <a:txBody>
                    <a:bodyPr/>
                    <a:lstStyle/>
                    <a:p>
                      <a:r>
                        <a:rPr lang="en-US" dirty="0" err="1" smtClean="0">
                          <a:solidFill>
                            <a:schemeClr val="bg1"/>
                          </a:solidFill>
                        </a:rPr>
                        <a:t>Fract</a:t>
                      </a:r>
                      <a:r>
                        <a:rPr lang="en-US" dirty="0" smtClean="0">
                          <a:solidFill>
                            <a:schemeClr val="bg1"/>
                          </a:solidFill>
                        </a:rPr>
                        <a:t>.</a:t>
                      </a:r>
                      <a:r>
                        <a:rPr lang="en-US" baseline="0" dirty="0" smtClean="0">
                          <a:solidFill>
                            <a:schemeClr val="bg1"/>
                          </a:solidFill>
                        </a:rPr>
                        <a:t> Stand. Error (%)</a:t>
                      </a:r>
                      <a:endParaRPr lang="sk-SK" dirty="0">
                        <a:solidFill>
                          <a:schemeClr val="bg1"/>
                        </a:solidFill>
                      </a:endParaRPr>
                    </a:p>
                  </a:txBody>
                  <a:tcPr>
                    <a:solidFill>
                      <a:schemeClr val="accent1"/>
                    </a:solidFill>
                  </a:tcPr>
                </a:tc>
                <a:tc>
                  <a:txBody>
                    <a:bodyPr/>
                    <a:lstStyle/>
                    <a:p>
                      <a:pPr algn="ctr"/>
                      <a:r>
                        <a:rPr lang="en-US" dirty="0" smtClean="0"/>
                        <a:t>323.2</a:t>
                      </a:r>
                      <a:endParaRPr lang="sk-SK" dirty="0"/>
                    </a:p>
                  </a:txBody>
                  <a:tcPr/>
                </a:tc>
                <a:tc>
                  <a:txBody>
                    <a:bodyPr/>
                    <a:lstStyle/>
                    <a:p>
                      <a:pPr algn="ctr"/>
                      <a:r>
                        <a:rPr lang="en-US" dirty="0" smtClean="0"/>
                        <a:t>101.9</a:t>
                      </a:r>
                      <a:endParaRPr lang="sk-SK" dirty="0"/>
                    </a:p>
                  </a:txBody>
                  <a:tcPr/>
                </a:tc>
                <a:tc>
                  <a:txBody>
                    <a:bodyPr/>
                    <a:lstStyle/>
                    <a:p>
                      <a:pPr algn="ctr"/>
                      <a:r>
                        <a:rPr lang="en-US" dirty="0" smtClean="0"/>
                        <a:t>123.6</a:t>
                      </a:r>
                      <a:endParaRPr lang="sk-SK" dirty="0"/>
                    </a:p>
                  </a:txBody>
                  <a:tcPr/>
                </a:tc>
                <a:tc>
                  <a:txBody>
                    <a:bodyPr/>
                    <a:lstStyle/>
                    <a:p>
                      <a:pPr algn="ctr"/>
                      <a:r>
                        <a:rPr lang="en-US" dirty="0" smtClean="0"/>
                        <a:t>215.9</a:t>
                      </a:r>
                      <a:endParaRPr lang="sk-SK" dirty="0"/>
                    </a:p>
                  </a:txBody>
                  <a:tcPr/>
                </a:tc>
                <a:extLst>
                  <a:ext uri="{0D108BD9-81ED-4DB2-BD59-A6C34878D82A}">
                    <a16:rowId xmlns:a16="http://schemas.microsoft.com/office/drawing/2014/main" val="10007"/>
                  </a:ext>
                </a:extLst>
              </a:tr>
              <a:tr h="370840">
                <a:tc>
                  <a:txBody>
                    <a:bodyPr/>
                    <a:lstStyle/>
                    <a:p>
                      <a:r>
                        <a:rPr lang="en-US" dirty="0" smtClean="0">
                          <a:solidFill>
                            <a:schemeClr val="bg1"/>
                          </a:solidFill>
                        </a:rPr>
                        <a:t>Nash-Sutcliffe </a:t>
                      </a:r>
                      <a:r>
                        <a:rPr lang="en-US" dirty="0" err="1" smtClean="0">
                          <a:solidFill>
                            <a:schemeClr val="bg1"/>
                          </a:solidFill>
                        </a:rPr>
                        <a:t>Coeff</a:t>
                      </a:r>
                      <a:r>
                        <a:rPr lang="en-US" dirty="0" smtClean="0">
                          <a:solidFill>
                            <a:schemeClr val="bg1"/>
                          </a:solidFill>
                        </a:rPr>
                        <a:t>.</a:t>
                      </a:r>
                      <a:endParaRPr lang="sk-SK" dirty="0">
                        <a:solidFill>
                          <a:schemeClr val="bg1"/>
                        </a:solidFill>
                      </a:endParaRPr>
                    </a:p>
                  </a:txBody>
                  <a:tcPr>
                    <a:solidFill>
                      <a:schemeClr val="accent1"/>
                    </a:solidFill>
                  </a:tcPr>
                </a:tc>
                <a:tc>
                  <a:txBody>
                    <a:bodyPr/>
                    <a:lstStyle/>
                    <a:p>
                      <a:pPr algn="ctr"/>
                      <a:r>
                        <a:rPr lang="en-US" dirty="0" smtClean="0"/>
                        <a:t>-73.03</a:t>
                      </a:r>
                      <a:endParaRPr lang="sk-SK" dirty="0"/>
                    </a:p>
                  </a:txBody>
                  <a:tcPr/>
                </a:tc>
                <a:tc>
                  <a:txBody>
                    <a:bodyPr/>
                    <a:lstStyle/>
                    <a:p>
                      <a:pPr algn="ctr"/>
                      <a:r>
                        <a:rPr lang="en-US" dirty="0" smtClean="0"/>
                        <a:t>-1.352</a:t>
                      </a:r>
                      <a:endParaRPr lang="sk-SK" dirty="0"/>
                    </a:p>
                  </a:txBody>
                  <a:tcPr/>
                </a:tc>
                <a:tc>
                  <a:txBody>
                    <a:bodyPr/>
                    <a:lstStyle/>
                    <a:p>
                      <a:pPr algn="ctr"/>
                      <a:r>
                        <a:rPr lang="en-US" dirty="0" smtClean="0"/>
                        <a:t>-0.70</a:t>
                      </a:r>
                      <a:endParaRPr lang="sk-SK" dirty="0"/>
                    </a:p>
                  </a:txBody>
                  <a:tcPr/>
                </a:tc>
                <a:tc>
                  <a:txBody>
                    <a:bodyPr/>
                    <a:lstStyle/>
                    <a:p>
                      <a:pPr algn="ctr"/>
                      <a:r>
                        <a:rPr lang="en-US" dirty="0" smtClean="0"/>
                        <a:t>0.023</a:t>
                      </a:r>
                      <a:endParaRPr lang="sk-SK" dirty="0"/>
                    </a:p>
                  </a:txBody>
                  <a:tcPr/>
                </a:tc>
                <a:extLst>
                  <a:ext uri="{0D108BD9-81ED-4DB2-BD59-A6C34878D82A}">
                    <a16:rowId xmlns:a16="http://schemas.microsoft.com/office/drawing/2014/main" val="10008"/>
                  </a:ext>
                </a:extLst>
              </a:tr>
            </a:tbl>
          </a:graphicData>
        </a:graphic>
      </p:graphicFrame>
      <p:sp>
        <p:nvSpPr>
          <p:cNvPr id="5" name="Titolo 1"/>
          <p:cNvSpPr txBox="1">
            <a:spLocks/>
          </p:cNvSpPr>
          <p:nvPr/>
        </p:nvSpPr>
        <p:spPr>
          <a:xfrm>
            <a:off x="2152649" y="2"/>
            <a:ext cx="8045087" cy="86214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it-IT" sz="3600" dirty="0">
                <a:solidFill>
                  <a:srgbClr val="FFFF00"/>
                </a:solidFill>
              </a:rPr>
              <a:t>Case study:  </a:t>
            </a:r>
            <a:r>
              <a:rPr lang="it-IT" sz="3600" dirty="0" smtClean="0">
                <a:solidFill>
                  <a:srgbClr val="FFFF00"/>
                </a:solidFill>
              </a:rPr>
              <a:t>Slovakia </a:t>
            </a:r>
            <a:r>
              <a:rPr lang="it-IT" sz="3600" dirty="0">
                <a:solidFill>
                  <a:srgbClr val="FFFF00"/>
                </a:solidFill>
              </a:rPr>
              <a:t>24th of July 2017</a:t>
            </a:r>
          </a:p>
        </p:txBody>
      </p:sp>
      <p:sp>
        <p:nvSpPr>
          <p:cNvPr id="4" name="BlokTextu 3"/>
          <p:cNvSpPr txBox="1"/>
          <p:nvPr/>
        </p:nvSpPr>
        <p:spPr>
          <a:xfrm>
            <a:off x="2085975" y="5743575"/>
            <a:ext cx="7300588" cy="646331"/>
          </a:xfrm>
          <a:prstGeom prst="rect">
            <a:avLst/>
          </a:prstGeom>
          <a:noFill/>
        </p:spPr>
        <p:txBody>
          <a:bodyPr wrap="none" rtlCol="0">
            <a:spAutoFit/>
          </a:bodyPr>
          <a:lstStyle/>
          <a:p>
            <a:r>
              <a:rPr lang="en-US" dirty="0" smtClean="0"/>
              <a:t>Because of convective event MW products better reflect PCP then IR SEVIRI,</a:t>
            </a:r>
          </a:p>
          <a:p>
            <a:r>
              <a:rPr lang="en-US" dirty="0" smtClean="0"/>
              <a:t>which are too smooth over the region catching cloud tops only!</a:t>
            </a:r>
            <a:endParaRPr lang="sk-SK" dirty="0"/>
          </a:p>
        </p:txBody>
      </p:sp>
      <p:sp>
        <p:nvSpPr>
          <p:cNvPr id="7" name="Segnaposto piè di pagina 5">
            <a:extLst>
              <a:ext uri="{FF2B5EF4-FFF2-40B4-BE49-F238E27FC236}">
                <a16:creationId xmlns:a16="http://schemas.microsoft.com/office/drawing/2014/main" id="{9DBEC91F-5668-9B4E-BB87-384326BE457A}"/>
              </a:ext>
            </a:extLst>
          </p:cNvPr>
          <p:cNvSpPr>
            <a:spLocks noGrp="1"/>
          </p:cNvSpPr>
          <p:nvPr>
            <p:ph type="ftr" sz="quarter" idx="11"/>
          </p:nvPr>
        </p:nvSpPr>
        <p:spPr>
          <a:xfrm>
            <a:off x="8857502" y="6492875"/>
            <a:ext cx="2422807" cy="365125"/>
          </a:xfrm>
        </p:spPr>
        <p:txBody>
          <a:bodyPr/>
          <a:lstStyle/>
          <a:p>
            <a:r>
              <a:rPr lang="sk-SK" dirty="0" smtClean="0"/>
              <a:t>jan</a:t>
            </a:r>
            <a:r>
              <a:rPr lang="de-AT" dirty="0" smtClean="0"/>
              <a:t>.</a:t>
            </a:r>
            <a:r>
              <a:rPr lang="sk-SK" dirty="0" smtClean="0"/>
              <a:t>kanak</a:t>
            </a:r>
            <a:r>
              <a:rPr lang="de-AT" dirty="0" smtClean="0"/>
              <a:t>@</a:t>
            </a:r>
            <a:r>
              <a:rPr lang="sk-SK" dirty="0" smtClean="0"/>
              <a:t>shmu</a:t>
            </a:r>
            <a:r>
              <a:rPr lang="de-AT" dirty="0" smtClean="0"/>
              <a:t>.</a:t>
            </a:r>
            <a:r>
              <a:rPr lang="sk-SK" dirty="0" smtClean="0"/>
              <a:t>sk</a:t>
            </a:r>
            <a:r>
              <a:rPr lang="de-AT" dirty="0" smtClean="0"/>
              <a:t> (</a:t>
            </a:r>
            <a:r>
              <a:rPr lang="sk-SK" dirty="0" smtClean="0"/>
              <a:t>SHMU</a:t>
            </a:r>
            <a:r>
              <a:rPr lang="de-AT" dirty="0" smtClean="0"/>
              <a:t>)</a:t>
            </a:r>
            <a:endParaRPr lang="de-AT" dirty="0"/>
          </a:p>
        </p:txBody>
      </p:sp>
    </p:spTree>
    <p:extLst>
      <p:ext uri="{BB962C8B-B14F-4D97-AF65-F5344CB8AC3E}">
        <p14:creationId xmlns:p14="http://schemas.microsoft.com/office/powerpoint/2010/main" val="21121653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365127"/>
            <a:ext cx="7886700" cy="693274"/>
          </a:xfrm>
        </p:spPr>
        <p:txBody>
          <a:bodyPr>
            <a:normAutofit/>
          </a:bodyPr>
          <a:lstStyle/>
          <a:p>
            <a:r>
              <a:rPr lang="en-US" dirty="0" smtClean="0"/>
              <a:t>Upscaling algorithm</a:t>
            </a:r>
            <a:endParaRPr lang="en-US" dirty="0"/>
          </a:p>
        </p:txBody>
      </p:sp>
      <p:sp>
        <p:nvSpPr>
          <p:cNvPr id="3" name="Obdĺžnik 2"/>
          <p:cNvSpPr/>
          <p:nvPr/>
        </p:nvSpPr>
        <p:spPr>
          <a:xfrm>
            <a:off x="2152650" y="5084538"/>
            <a:ext cx="4572000" cy="923330"/>
          </a:xfrm>
          <a:prstGeom prst="rect">
            <a:avLst/>
          </a:prstGeom>
        </p:spPr>
        <p:txBody>
          <a:bodyPr>
            <a:spAutoFit/>
          </a:bodyPr>
          <a:lstStyle/>
          <a:p>
            <a:pPr lvl="0"/>
            <a:r>
              <a:rPr lang="en-US" b="1" dirty="0"/>
              <a:t>Continuous parameters:</a:t>
            </a:r>
          </a:p>
          <a:p>
            <a:pPr marL="742950" lvl="1" indent="-285750">
              <a:buFont typeface="Arial" panose="020B0604020202020204" pitchFamily="34" charset="0"/>
              <a:buChar char="•"/>
            </a:pPr>
            <a:r>
              <a:rPr lang="en-US" dirty="0"/>
              <a:t>precipitation intensity</a:t>
            </a:r>
          </a:p>
          <a:p>
            <a:pPr marL="742950" lvl="1" indent="-285750">
              <a:buFont typeface="Arial" panose="020B0604020202020204" pitchFamily="34" charset="0"/>
              <a:buChar char="•"/>
            </a:pPr>
            <a:r>
              <a:rPr lang="en-US" dirty="0"/>
              <a:t>percent confidence</a:t>
            </a:r>
          </a:p>
        </p:txBody>
      </p:sp>
      <p:sp>
        <p:nvSpPr>
          <p:cNvPr id="4" name="Obdĺžnik 3"/>
          <p:cNvSpPr/>
          <p:nvPr/>
        </p:nvSpPr>
        <p:spPr>
          <a:xfrm>
            <a:off x="2152650" y="2879279"/>
            <a:ext cx="8294400" cy="2031325"/>
          </a:xfrm>
          <a:prstGeom prst="rect">
            <a:avLst/>
          </a:prstGeom>
        </p:spPr>
        <p:txBody>
          <a:bodyPr wrap="square">
            <a:spAutoFit/>
          </a:bodyPr>
          <a:lstStyle/>
          <a:p>
            <a:r>
              <a:rPr lang="en-US" b="1" dirty="0"/>
              <a:t>Values calculation</a:t>
            </a:r>
          </a:p>
          <a:p>
            <a:endParaRPr lang="en-US" b="1" dirty="0"/>
          </a:p>
          <a:p>
            <a:r>
              <a:rPr lang="en-US" dirty="0"/>
              <a:t>There are two possibilities, how to calculate output pixel value from input pixels:</a:t>
            </a:r>
          </a:p>
          <a:p>
            <a:pPr marL="285750" indent="-285750">
              <a:buFont typeface="Arial" panose="020B0604020202020204" pitchFamily="34" charset="0"/>
              <a:buChar char="•"/>
            </a:pPr>
            <a:r>
              <a:rPr lang="en-US" dirty="0"/>
              <a:t>Average value of all satellite pixels falling into output grid point – usable for </a:t>
            </a:r>
            <a:r>
              <a:rPr lang="en-US" dirty="0">
                <a:solidFill>
                  <a:srgbClr val="FF0000"/>
                </a:solidFill>
              </a:rPr>
              <a:t>continuous parameters</a:t>
            </a:r>
          </a:p>
          <a:p>
            <a:pPr marL="285750" indent="-285750">
              <a:buFont typeface="Arial" panose="020B0604020202020204" pitchFamily="34" charset="0"/>
              <a:buChar char="•"/>
            </a:pPr>
            <a:r>
              <a:rPr lang="en-US" dirty="0"/>
              <a:t>Select satellite pixel value with the most frequent occurrence over the output grid point – usable for </a:t>
            </a:r>
            <a:r>
              <a:rPr lang="en-US" dirty="0">
                <a:solidFill>
                  <a:srgbClr val="FF0000"/>
                </a:solidFill>
              </a:rPr>
              <a:t>discreet parameters</a:t>
            </a:r>
          </a:p>
        </p:txBody>
      </p:sp>
      <p:sp>
        <p:nvSpPr>
          <p:cNvPr id="5" name="Obdĺžnik 4"/>
          <p:cNvSpPr/>
          <p:nvPr/>
        </p:nvSpPr>
        <p:spPr>
          <a:xfrm>
            <a:off x="5977050" y="5084538"/>
            <a:ext cx="4572000" cy="1200329"/>
          </a:xfrm>
          <a:prstGeom prst="rect">
            <a:avLst/>
          </a:prstGeom>
        </p:spPr>
        <p:txBody>
          <a:bodyPr>
            <a:spAutoFit/>
          </a:bodyPr>
          <a:lstStyle/>
          <a:p>
            <a:pPr lvl="0"/>
            <a:r>
              <a:rPr lang="en-US" b="1" dirty="0"/>
              <a:t>Discreet parameters:</a:t>
            </a:r>
          </a:p>
          <a:p>
            <a:pPr marL="742950" lvl="1" indent="-285750">
              <a:buFont typeface="Arial" panose="020B0604020202020204" pitchFamily="34" charset="0"/>
              <a:buChar char="•"/>
            </a:pPr>
            <a:r>
              <a:rPr lang="en-US" dirty="0"/>
              <a:t>Observation quality</a:t>
            </a:r>
          </a:p>
          <a:p>
            <a:pPr marL="742950" lvl="1" indent="-285750">
              <a:buFont typeface="Arial" panose="020B0604020202020204" pitchFamily="34" charset="0"/>
              <a:buChar char="•"/>
            </a:pPr>
            <a:r>
              <a:rPr lang="en-US" dirty="0"/>
              <a:t>Cloud phase</a:t>
            </a:r>
          </a:p>
          <a:p>
            <a:pPr marL="742950" lvl="1" indent="-285750">
              <a:buFont typeface="Arial" panose="020B0604020202020204" pitchFamily="34" charset="0"/>
              <a:buChar char="•"/>
            </a:pPr>
            <a:r>
              <a:rPr lang="en-US" dirty="0"/>
              <a:t>Sea/coast/land mask</a:t>
            </a:r>
          </a:p>
        </p:txBody>
      </p:sp>
      <p:sp>
        <p:nvSpPr>
          <p:cNvPr id="6" name="Obdĺžnik 5"/>
          <p:cNvSpPr/>
          <p:nvPr/>
        </p:nvSpPr>
        <p:spPr>
          <a:xfrm>
            <a:off x="2152650" y="1170402"/>
            <a:ext cx="8481600" cy="1477328"/>
          </a:xfrm>
          <a:prstGeom prst="rect">
            <a:avLst/>
          </a:prstGeom>
        </p:spPr>
        <p:txBody>
          <a:bodyPr wrap="square">
            <a:spAutoFit/>
          </a:bodyPr>
          <a:lstStyle/>
          <a:p>
            <a:r>
              <a:rPr lang="en-US" b="1" dirty="0"/>
              <a:t>Coordinates transformation</a:t>
            </a:r>
          </a:p>
          <a:p>
            <a:endParaRPr lang="en-US" b="1" dirty="0"/>
          </a:p>
          <a:p>
            <a:r>
              <a:rPr lang="en-US" dirty="0"/>
              <a:t>Algorithm is based on single memory indexing. Advantage of this approach is low requirements on numerical calculations:</a:t>
            </a:r>
          </a:p>
          <a:p>
            <a:r>
              <a:rPr lang="en-US" dirty="0"/>
              <a:t>Rounding of floating point LAT, LON to INT values as grid index;</a:t>
            </a:r>
          </a:p>
        </p:txBody>
      </p:sp>
      <p:sp>
        <p:nvSpPr>
          <p:cNvPr id="8" name="Zástupný objekt pre číslo snímky 7"/>
          <p:cNvSpPr>
            <a:spLocks noGrp="1"/>
          </p:cNvSpPr>
          <p:nvPr>
            <p:ph type="sldNum" sz="quarter" idx="12"/>
          </p:nvPr>
        </p:nvSpPr>
        <p:spPr/>
        <p:txBody>
          <a:bodyPr/>
          <a:lstStyle/>
          <a:p>
            <a:fld id="{15C50341-29A1-497D-86B7-D71D0DD32BE0}" type="slidenum">
              <a:rPr lang="de-AT" smtClean="0"/>
              <a:t>28</a:t>
            </a:fld>
            <a:endParaRPr lang="de-AT"/>
          </a:p>
        </p:txBody>
      </p:sp>
      <p:sp>
        <p:nvSpPr>
          <p:cNvPr id="9" name="Segnaposto piè di pagina 5">
            <a:extLst>
              <a:ext uri="{FF2B5EF4-FFF2-40B4-BE49-F238E27FC236}">
                <a16:creationId xmlns:a16="http://schemas.microsoft.com/office/drawing/2014/main" id="{9DBEC91F-5668-9B4E-BB87-384326BE457A}"/>
              </a:ext>
            </a:extLst>
          </p:cNvPr>
          <p:cNvSpPr>
            <a:spLocks noGrp="1"/>
          </p:cNvSpPr>
          <p:nvPr>
            <p:ph type="ftr" sz="quarter" idx="11"/>
          </p:nvPr>
        </p:nvSpPr>
        <p:spPr>
          <a:xfrm>
            <a:off x="8857502" y="6492875"/>
            <a:ext cx="2422807" cy="365125"/>
          </a:xfrm>
        </p:spPr>
        <p:txBody>
          <a:bodyPr/>
          <a:lstStyle/>
          <a:p>
            <a:r>
              <a:rPr lang="sk-SK" dirty="0" smtClean="0"/>
              <a:t>jan</a:t>
            </a:r>
            <a:r>
              <a:rPr lang="de-AT" dirty="0" smtClean="0"/>
              <a:t>.</a:t>
            </a:r>
            <a:r>
              <a:rPr lang="sk-SK" dirty="0" smtClean="0"/>
              <a:t>kanak</a:t>
            </a:r>
            <a:r>
              <a:rPr lang="de-AT" dirty="0" smtClean="0"/>
              <a:t>@</a:t>
            </a:r>
            <a:r>
              <a:rPr lang="sk-SK" dirty="0" smtClean="0"/>
              <a:t>shmu</a:t>
            </a:r>
            <a:r>
              <a:rPr lang="de-AT" dirty="0" smtClean="0"/>
              <a:t>.</a:t>
            </a:r>
            <a:r>
              <a:rPr lang="sk-SK" dirty="0" smtClean="0"/>
              <a:t>sk</a:t>
            </a:r>
            <a:r>
              <a:rPr lang="de-AT" dirty="0" smtClean="0"/>
              <a:t> (</a:t>
            </a:r>
            <a:r>
              <a:rPr lang="sk-SK" dirty="0" smtClean="0"/>
              <a:t>SHMU</a:t>
            </a:r>
            <a:r>
              <a:rPr lang="de-AT" dirty="0" smtClean="0"/>
              <a:t>)</a:t>
            </a:r>
            <a:endParaRPr lang="de-AT" dirty="0"/>
          </a:p>
        </p:txBody>
      </p:sp>
    </p:spTree>
    <p:extLst>
      <p:ext uri="{BB962C8B-B14F-4D97-AF65-F5344CB8AC3E}">
        <p14:creationId xmlns:p14="http://schemas.microsoft.com/office/powerpoint/2010/main" val="30483091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02_regulargrid-pc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1197" y="2387314"/>
            <a:ext cx="2053475" cy="2732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dĺžnik 5"/>
          <p:cNvSpPr/>
          <p:nvPr/>
        </p:nvSpPr>
        <p:spPr>
          <a:xfrm>
            <a:off x="7393500" y="160452"/>
            <a:ext cx="4413600" cy="6178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BlokTextu 11"/>
          <p:cNvSpPr txBox="1"/>
          <p:nvPr/>
        </p:nvSpPr>
        <p:spPr>
          <a:xfrm>
            <a:off x="7449627" y="160452"/>
            <a:ext cx="4299973" cy="369332"/>
          </a:xfrm>
          <a:prstGeom prst="rect">
            <a:avLst/>
          </a:prstGeom>
          <a:noFill/>
        </p:spPr>
        <p:txBody>
          <a:bodyPr wrap="square" rtlCol="0">
            <a:spAutoFit/>
          </a:bodyPr>
          <a:lstStyle/>
          <a:p>
            <a:pPr algn="ctr"/>
            <a:r>
              <a:rPr lang="en-US" dirty="0"/>
              <a:t>DPR and H02 Land mask overlap:</a:t>
            </a:r>
          </a:p>
        </p:txBody>
      </p:sp>
      <p:sp>
        <p:nvSpPr>
          <p:cNvPr id="4" name="Obdĺžnik 3"/>
          <p:cNvSpPr/>
          <p:nvPr/>
        </p:nvSpPr>
        <p:spPr>
          <a:xfrm>
            <a:off x="1900581" y="1167885"/>
            <a:ext cx="3799419" cy="646331"/>
          </a:xfrm>
          <a:prstGeom prst="rect">
            <a:avLst/>
          </a:prstGeom>
        </p:spPr>
        <p:txBody>
          <a:bodyPr wrap="square">
            <a:spAutoFit/>
          </a:bodyPr>
          <a:lstStyle/>
          <a:p>
            <a:r>
              <a:rPr lang="en-US" b="1" dirty="0"/>
              <a:t>Example of H02 precipitation product</a:t>
            </a:r>
          </a:p>
          <a:p>
            <a:r>
              <a:rPr lang="en-US" b="1" dirty="0"/>
              <a:t>with 0.25</a:t>
            </a:r>
            <a:r>
              <a:rPr lang="en-US" b="1" dirty="0">
                <a:latin typeface="Calibri"/>
              </a:rPr>
              <a:t>°,</a:t>
            </a:r>
            <a:r>
              <a:rPr lang="en-US" b="1" dirty="0"/>
              <a:t> 0.10° and 0.05° steps</a:t>
            </a:r>
          </a:p>
        </p:txBody>
      </p:sp>
      <p:sp>
        <p:nvSpPr>
          <p:cNvPr id="5" name="BlokTextu 4"/>
          <p:cNvSpPr txBox="1"/>
          <p:nvPr/>
        </p:nvSpPr>
        <p:spPr>
          <a:xfrm>
            <a:off x="1101284" y="2017981"/>
            <a:ext cx="737701" cy="369332"/>
          </a:xfrm>
          <a:prstGeom prst="rect">
            <a:avLst/>
          </a:prstGeom>
          <a:noFill/>
        </p:spPr>
        <p:txBody>
          <a:bodyPr wrap="none" rtlCol="0">
            <a:spAutoFit/>
          </a:bodyPr>
          <a:lstStyle/>
          <a:p>
            <a:pPr algn="ctr"/>
            <a:r>
              <a:rPr lang="en-US" b="1" dirty="0"/>
              <a:t>0.25°</a:t>
            </a:r>
            <a:r>
              <a:rPr lang="en-US" dirty="0"/>
              <a:t>:</a:t>
            </a:r>
          </a:p>
        </p:txBody>
      </p:sp>
      <p:sp>
        <p:nvSpPr>
          <p:cNvPr id="11" name="BlokTextu 10"/>
          <p:cNvSpPr txBox="1"/>
          <p:nvPr/>
        </p:nvSpPr>
        <p:spPr>
          <a:xfrm>
            <a:off x="3192635" y="2017981"/>
            <a:ext cx="790601" cy="369332"/>
          </a:xfrm>
          <a:prstGeom prst="rect">
            <a:avLst/>
          </a:prstGeom>
          <a:noFill/>
        </p:spPr>
        <p:txBody>
          <a:bodyPr wrap="none" rtlCol="0">
            <a:spAutoFit/>
          </a:bodyPr>
          <a:lstStyle/>
          <a:p>
            <a:pPr algn="ctr"/>
            <a:r>
              <a:rPr lang="en-US" b="1" dirty="0"/>
              <a:t>0.10° </a:t>
            </a:r>
            <a:r>
              <a:rPr lang="en-US" dirty="0"/>
              <a:t>:</a:t>
            </a:r>
          </a:p>
        </p:txBody>
      </p:sp>
      <p:sp>
        <p:nvSpPr>
          <p:cNvPr id="7" name="BlokTextu 6"/>
          <p:cNvSpPr txBox="1"/>
          <p:nvPr/>
        </p:nvSpPr>
        <p:spPr>
          <a:xfrm>
            <a:off x="2795333" y="-147949"/>
            <a:ext cx="2670668" cy="707886"/>
          </a:xfrm>
          <a:prstGeom prst="rect">
            <a:avLst/>
          </a:prstGeom>
          <a:noFill/>
        </p:spPr>
        <p:txBody>
          <a:bodyPr wrap="none" rtlCol="0">
            <a:spAutoFit/>
          </a:bodyPr>
          <a:lstStyle/>
          <a:p>
            <a:r>
              <a:rPr lang="en-US" sz="2000" dirty="0">
                <a:latin typeface="+mj-lt"/>
                <a:ea typeface="+mj-ea"/>
                <a:cs typeface="+mj-cs"/>
              </a:rPr>
              <a:t>Comparison of different</a:t>
            </a:r>
          </a:p>
          <a:p>
            <a:r>
              <a:rPr lang="en-US" sz="2000" dirty="0">
                <a:latin typeface="+mj-lt"/>
                <a:ea typeface="+mj-ea"/>
                <a:cs typeface="+mj-cs"/>
              </a:rPr>
              <a:t>Regular grid densities:</a:t>
            </a:r>
          </a:p>
        </p:txBody>
      </p:sp>
      <p:pic>
        <p:nvPicPr>
          <p:cNvPr id="2051" name="Picture 3" descr="h02_regulargrid-pcp-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494" y="2387313"/>
            <a:ext cx="2057280" cy="272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h02_regulargrid-pcp-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9626" y="545578"/>
            <a:ext cx="4299973" cy="570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h02_regulargrid-pc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9625" y="545578"/>
            <a:ext cx="4299973" cy="572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h02_regulargrid-pcp-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6954" y="2387314"/>
            <a:ext cx="1936714" cy="272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BlokTextu 17"/>
          <p:cNvSpPr txBox="1"/>
          <p:nvPr/>
        </p:nvSpPr>
        <p:spPr>
          <a:xfrm>
            <a:off x="5336886" y="2014241"/>
            <a:ext cx="790601" cy="369332"/>
          </a:xfrm>
          <a:prstGeom prst="rect">
            <a:avLst/>
          </a:prstGeom>
          <a:noFill/>
        </p:spPr>
        <p:txBody>
          <a:bodyPr wrap="none" rtlCol="0">
            <a:spAutoFit/>
          </a:bodyPr>
          <a:lstStyle/>
          <a:p>
            <a:pPr algn="ctr"/>
            <a:r>
              <a:rPr lang="en-US" b="1" dirty="0"/>
              <a:t>0.05° </a:t>
            </a:r>
            <a:r>
              <a:rPr lang="en-US" dirty="0"/>
              <a:t>:</a:t>
            </a:r>
          </a:p>
        </p:txBody>
      </p:sp>
      <p:pic>
        <p:nvPicPr>
          <p:cNvPr id="19" name="Picture 4" descr="h02_regulargrid-pcp-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9625" y="545576"/>
            <a:ext cx="4299974" cy="5722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objekt pre číslo snímky 1"/>
          <p:cNvSpPr>
            <a:spLocks noGrp="1"/>
          </p:cNvSpPr>
          <p:nvPr>
            <p:ph type="sldNum" sz="quarter" idx="12"/>
          </p:nvPr>
        </p:nvSpPr>
        <p:spPr/>
        <p:txBody>
          <a:bodyPr/>
          <a:lstStyle/>
          <a:p>
            <a:fld id="{15C50341-29A1-497D-86B7-D71D0DD32BE0}" type="slidenum">
              <a:rPr lang="de-AT" smtClean="0"/>
              <a:t>29</a:t>
            </a:fld>
            <a:endParaRPr lang="de-AT"/>
          </a:p>
        </p:txBody>
      </p:sp>
      <p:sp>
        <p:nvSpPr>
          <p:cNvPr id="17" name="Segnaposto piè di pagina 5">
            <a:extLst>
              <a:ext uri="{FF2B5EF4-FFF2-40B4-BE49-F238E27FC236}">
                <a16:creationId xmlns:a16="http://schemas.microsoft.com/office/drawing/2014/main" id="{9DBEC91F-5668-9B4E-BB87-384326BE457A}"/>
              </a:ext>
            </a:extLst>
          </p:cNvPr>
          <p:cNvSpPr>
            <a:spLocks noGrp="1"/>
          </p:cNvSpPr>
          <p:nvPr>
            <p:ph type="ftr" sz="quarter" idx="11"/>
          </p:nvPr>
        </p:nvSpPr>
        <p:spPr>
          <a:xfrm>
            <a:off x="8857502" y="6492875"/>
            <a:ext cx="2422807" cy="365125"/>
          </a:xfrm>
        </p:spPr>
        <p:txBody>
          <a:bodyPr/>
          <a:lstStyle/>
          <a:p>
            <a:r>
              <a:rPr lang="sk-SK" dirty="0" smtClean="0"/>
              <a:t>jan</a:t>
            </a:r>
            <a:r>
              <a:rPr lang="de-AT" dirty="0" smtClean="0"/>
              <a:t>.</a:t>
            </a:r>
            <a:r>
              <a:rPr lang="sk-SK" dirty="0" smtClean="0"/>
              <a:t>kanak</a:t>
            </a:r>
            <a:r>
              <a:rPr lang="de-AT" dirty="0" smtClean="0"/>
              <a:t>@</a:t>
            </a:r>
            <a:r>
              <a:rPr lang="sk-SK" dirty="0" smtClean="0"/>
              <a:t>shmu</a:t>
            </a:r>
            <a:r>
              <a:rPr lang="de-AT" dirty="0" smtClean="0"/>
              <a:t>.</a:t>
            </a:r>
            <a:r>
              <a:rPr lang="sk-SK" dirty="0" smtClean="0"/>
              <a:t>sk</a:t>
            </a:r>
            <a:r>
              <a:rPr lang="de-AT" dirty="0" smtClean="0"/>
              <a:t> (</a:t>
            </a:r>
            <a:r>
              <a:rPr lang="sk-SK" dirty="0" smtClean="0"/>
              <a:t>SHMU</a:t>
            </a:r>
            <a:r>
              <a:rPr lang="de-AT" dirty="0" smtClean="0"/>
              <a:t>)</a:t>
            </a:r>
            <a:endParaRPr lang="de-AT" dirty="0"/>
          </a:p>
        </p:txBody>
      </p:sp>
    </p:spTree>
    <p:extLst>
      <p:ext uri="{BB962C8B-B14F-4D97-AF65-F5344CB8AC3E}">
        <p14:creationId xmlns:p14="http://schemas.microsoft.com/office/powerpoint/2010/main" val="377559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3DB528-026D-564F-99B8-58D0D7F37934}"/>
              </a:ext>
            </a:extLst>
          </p:cNvPr>
          <p:cNvSpPr>
            <a:spLocks noGrp="1"/>
          </p:cNvSpPr>
          <p:nvPr>
            <p:ph type="title"/>
          </p:nvPr>
        </p:nvSpPr>
        <p:spPr>
          <a:xfrm>
            <a:off x="3030876" y="7938"/>
            <a:ext cx="8551524" cy="1143000"/>
          </a:xfrm>
        </p:spPr>
        <p:txBody>
          <a:bodyPr/>
          <a:lstStyle/>
          <a:p>
            <a:r>
              <a:rPr lang="it-IT" dirty="0"/>
              <a:t>Quality Assessment </a:t>
            </a:r>
            <a:r>
              <a:rPr lang="it-IT" dirty="0" smtClean="0"/>
              <a:t>activities</a:t>
            </a:r>
            <a:br>
              <a:rPr lang="it-IT" dirty="0" smtClean="0"/>
            </a:br>
            <a:r>
              <a:rPr lang="it-IT" dirty="0" smtClean="0"/>
              <a:t>- Overview, work with data</a:t>
            </a:r>
            <a:endParaRPr lang="it-IT" dirty="0"/>
          </a:p>
        </p:txBody>
      </p:sp>
      <p:sp>
        <p:nvSpPr>
          <p:cNvPr id="6" name="Segnaposto numero diapositiva 5">
            <a:extLst>
              <a:ext uri="{FF2B5EF4-FFF2-40B4-BE49-F238E27FC236}">
                <a16:creationId xmlns:a16="http://schemas.microsoft.com/office/drawing/2014/main" id="{98469BF1-C904-DE4E-B58B-F55C8221D5F0}"/>
              </a:ext>
            </a:extLst>
          </p:cNvPr>
          <p:cNvSpPr>
            <a:spLocks noGrp="1"/>
          </p:cNvSpPr>
          <p:nvPr>
            <p:ph type="sldNum" sz="quarter" idx="12"/>
          </p:nvPr>
        </p:nvSpPr>
        <p:spPr/>
        <p:txBody>
          <a:bodyPr/>
          <a:lstStyle/>
          <a:p>
            <a:fld id="{15C50341-29A1-497D-86B7-D71D0DD32BE0}" type="slidenum">
              <a:rPr lang="de-AT" smtClean="0"/>
              <a:t>3</a:t>
            </a:fld>
            <a:endParaRPr lang="de-AT"/>
          </a:p>
        </p:txBody>
      </p:sp>
      <p:sp>
        <p:nvSpPr>
          <p:cNvPr id="7" name="Rettangolo 6">
            <a:extLst>
              <a:ext uri="{FF2B5EF4-FFF2-40B4-BE49-F238E27FC236}">
                <a16:creationId xmlns:a16="http://schemas.microsoft.com/office/drawing/2014/main" id="{29F2AA6D-FA7A-BD40-BA79-216028DC3F74}"/>
              </a:ext>
            </a:extLst>
          </p:cNvPr>
          <p:cNvSpPr/>
          <p:nvPr/>
        </p:nvSpPr>
        <p:spPr>
          <a:xfrm>
            <a:off x="492691" y="1255713"/>
            <a:ext cx="11184298" cy="5632311"/>
          </a:xfrm>
          <a:prstGeom prst="rect">
            <a:avLst/>
          </a:prstGeom>
        </p:spPr>
        <p:txBody>
          <a:bodyPr wrap="square">
            <a:spAutoFit/>
          </a:bodyPr>
          <a:lstStyle/>
          <a:p>
            <a:r>
              <a:rPr lang="en-US" dirty="0" smtClean="0">
                <a:latin typeface="Calibri" panose="020F0502020204030204" pitchFamily="34" charset="0"/>
              </a:rPr>
              <a:t>When one to want to use the precipitation product, following steps must be done:</a:t>
            </a:r>
          </a:p>
          <a:p>
            <a:endParaRPr lang="en-US" dirty="0" smtClean="0">
              <a:latin typeface="Calibri" panose="020F0502020204030204" pitchFamily="34" charset="0"/>
            </a:endParaRPr>
          </a:p>
          <a:p>
            <a:pPr marL="285750" indent="-285750">
              <a:buFont typeface="Arial" panose="020B0604020202020204" pitchFamily="34" charset="0"/>
              <a:buChar char="•"/>
            </a:pPr>
            <a:r>
              <a:rPr lang="en-US" sz="2400" dirty="0" smtClean="0">
                <a:latin typeface="Calibri" panose="020F0502020204030204" pitchFamily="34" charset="0"/>
              </a:rPr>
              <a:t>Receive data from producer or order and download data from archive</a:t>
            </a:r>
          </a:p>
          <a:p>
            <a:pPr marL="285750" indent="-285750">
              <a:buFont typeface="Arial" panose="020B0604020202020204" pitchFamily="34" charset="0"/>
              <a:buChar char="•"/>
            </a:pPr>
            <a:r>
              <a:rPr lang="en-US" sz="2400" dirty="0" smtClean="0">
                <a:latin typeface="Calibri" panose="020F0502020204030204" pitchFamily="34" charset="0"/>
              </a:rPr>
              <a:t>Recognize data format – </a:t>
            </a:r>
            <a:r>
              <a:rPr lang="en-US" sz="2400" b="1" dirty="0" smtClean="0">
                <a:latin typeface="Calibri" panose="020F0502020204030204" pitchFamily="34" charset="0"/>
              </a:rPr>
              <a:t>BUFR, GRIB, GRIB2, NETCDF </a:t>
            </a:r>
            <a:r>
              <a:rPr lang="en-US" sz="2400" dirty="0" smtClean="0">
                <a:latin typeface="Calibri" panose="020F0502020204030204" pitchFamily="34" charset="0"/>
              </a:rPr>
              <a:t>and use appropriate software to read data from files</a:t>
            </a:r>
          </a:p>
          <a:p>
            <a:pPr marL="742950" lvl="1" indent="-285750">
              <a:buFont typeface="Arial" panose="020B0604020202020204" pitchFamily="34" charset="0"/>
              <a:buChar char="•"/>
            </a:pPr>
            <a:r>
              <a:rPr lang="en-US" sz="2400" dirty="0" smtClean="0">
                <a:latin typeface="Calibri" panose="020F0502020204030204" pitchFamily="34" charset="0"/>
              </a:rPr>
              <a:t>First user type – meteorologists, forecasters, hydrologists in the operation</a:t>
            </a:r>
          </a:p>
          <a:p>
            <a:pPr marL="742950" lvl="1" indent="-285750">
              <a:buFont typeface="Arial" panose="020B0604020202020204" pitchFamily="34" charset="0"/>
              <a:buChar char="•"/>
            </a:pPr>
            <a:r>
              <a:rPr lang="en-US" sz="2400" dirty="0" smtClean="0">
                <a:latin typeface="Calibri" panose="020F0502020204030204" pitchFamily="34" charset="0"/>
              </a:rPr>
              <a:t>Second user type – scientists, software developers</a:t>
            </a:r>
          </a:p>
          <a:p>
            <a:pPr marL="285750" indent="-285750">
              <a:buFont typeface="Arial" panose="020B0604020202020204" pitchFamily="34" charset="0"/>
              <a:buChar char="•"/>
            </a:pPr>
            <a:r>
              <a:rPr lang="en-US" sz="2400" dirty="0" smtClean="0">
                <a:latin typeface="Calibri" panose="020F0502020204030204" pitchFamily="34" charset="0"/>
              </a:rPr>
              <a:t>Extract appropriate data fields – time of scan, geolocation parameters, values, units, scales, offsets</a:t>
            </a:r>
          </a:p>
          <a:p>
            <a:pPr marL="285750" indent="-285750">
              <a:buFont typeface="Arial" panose="020B0604020202020204" pitchFamily="34" charset="0"/>
              <a:buChar char="•"/>
            </a:pPr>
            <a:r>
              <a:rPr lang="en-US" sz="2400" dirty="0" smtClean="0">
                <a:latin typeface="Calibri" panose="020F0502020204030204" pitchFamily="34" charset="0"/>
              </a:rPr>
              <a:t>Put data into required working format, resampled grid and units, </a:t>
            </a:r>
            <a:r>
              <a:rPr lang="en-US" sz="2400" dirty="0" err="1" smtClean="0">
                <a:latin typeface="Calibri" panose="020F0502020204030204" pitchFamily="34" charset="0"/>
              </a:rPr>
              <a:t>visualisation</a:t>
            </a:r>
            <a:endParaRPr lang="en-US" sz="2400" dirty="0" smtClean="0">
              <a:latin typeface="Calibri" panose="020F0502020204030204" pitchFamily="34" charset="0"/>
            </a:endParaRPr>
          </a:p>
          <a:p>
            <a:pPr marL="285750" indent="-285750">
              <a:buFont typeface="Arial" panose="020B0604020202020204" pitchFamily="34" charset="0"/>
              <a:buChar char="•"/>
            </a:pPr>
            <a:r>
              <a:rPr lang="en-US" sz="2400" dirty="0" smtClean="0">
                <a:latin typeface="Calibri" panose="020F0502020204030204" pitchFamily="34" charset="0"/>
              </a:rPr>
              <a:t>Merge these data with other available data sources for common usage</a:t>
            </a:r>
          </a:p>
          <a:p>
            <a:pPr marL="285750" indent="-285750">
              <a:buFont typeface="Arial" panose="020B0604020202020204" pitchFamily="34" charset="0"/>
              <a:buChar char="•"/>
            </a:pPr>
            <a:r>
              <a:rPr lang="en-US" sz="2400" dirty="0" smtClean="0">
                <a:latin typeface="Calibri" panose="020F0502020204030204" pitchFamily="34" charset="0"/>
              </a:rPr>
              <a:t>H-SAF precipitation products</a:t>
            </a:r>
          </a:p>
          <a:p>
            <a:pPr marL="742950" lvl="1" indent="-285750">
              <a:buFont typeface="Arial" panose="020B0604020202020204" pitchFamily="34" charset="0"/>
              <a:buChar char="•"/>
            </a:pPr>
            <a:r>
              <a:rPr lang="en-US" sz="2400" dirty="0" smtClean="0">
                <a:latin typeface="Calibri" panose="020F0502020204030204" pitchFamily="34" charset="0"/>
              </a:rPr>
              <a:t>Instantaneous precipitation (H01,H02,H03,H15,H18)</a:t>
            </a:r>
          </a:p>
          <a:p>
            <a:pPr marL="742950" lvl="1" indent="-285750">
              <a:buFont typeface="Arial" panose="020B0604020202020204" pitchFamily="34" charset="0"/>
              <a:buChar char="•"/>
            </a:pPr>
            <a:r>
              <a:rPr lang="en-US" sz="2400" dirty="0" smtClean="0">
                <a:latin typeface="Calibri" panose="020F0502020204030204" pitchFamily="34" charset="0"/>
              </a:rPr>
              <a:t>Accumulated precipitation (H05)</a:t>
            </a:r>
          </a:p>
          <a:p>
            <a:endParaRPr lang="sk-SK" dirty="0" smtClean="0">
              <a:latin typeface="Calibri" panose="020F0502020204030204" pitchFamily="34" charset="0"/>
            </a:endParaRPr>
          </a:p>
          <a:p>
            <a:r>
              <a:rPr lang="it-IT" dirty="0" smtClean="0">
                <a:latin typeface="Calibri" panose="020F0502020204030204" pitchFamily="34" charset="0"/>
              </a:rPr>
              <a:t> </a:t>
            </a:r>
            <a:r>
              <a:rPr lang="it-IT" dirty="0">
                <a:latin typeface="Calibri" panose="020F0502020204030204" pitchFamily="34" charset="0"/>
              </a:rPr>
              <a:t> </a:t>
            </a:r>
            <a:endParaRPr lang="it-IT" dirty="0">
              <a:effectLst/>
              <a:latin typeface="Calibri" panose="020F0502020204030204" pitchFamily="34" charset="0"/>
            </a:endParaRPr>
          </a:p>
        </p:txBody>
      </p:sp>
      <p:sp>
        <p:nvSpPr>
          <p:cNvPr id="9" name="Segnaposto piè di pagina 5">
            <a:extLst>
              <a:ext uri="{FF2B5EF4-FFF2-40B4-BE49-F238E27FC236}">
                <a16:creationId xmlns:a16="http://schemas.microsoft.com/office/drawing/2014/main" id="{9DBEC91F-5668-9B4E-BB87-384326BE457A}"/>
              </a:ext>
            </a:extLst>
          </p:cNvPr>
          <p:cNvSpPr>
            <a:spLocks noGrp="1"/>
          </p:cNvSpPr>
          <p:nvPr>
            <p:ph type="ftr" sz="quarter" idx="11"/>
          </p:nvPr>
        </p:nvSpPr>
        <p:spPr>
          <a:xfrm>
            <a:off x="8857502" y="6492875"/>
            <a:ext cx="2422807" cy="365125"/>
          </a:xfrm>
        </p:spPr>
        <p:txBody>
          <a:bodyPr/>
          <a:lstStyle/>
          <a:p>
            <a:r>
              <a:rPr lang="sk-SK" dirty="0" smtClean="0"/>
              <a:t>jan</a:t>
            </a:r>
            <a:r>
              <a:rPr lang="de-AT" dirty="0" smtClean="0"/>
              <a:t>.</a:t>
            </a:r>
            <a:r>
              <a:rPr lang="sk-SK" dirty="0" smtClean="0"/>
              <a:t>kanak</a:t>
            </a:r>
            <a:r>
              <a:rPr lang="de-AT" dirty="0" smtClean="0"/>
              <a:t>@</a:t>
            </a:r>
            <a:r>
              <a:rPr lang="sk-SK" dirty="0" smtClean="0"/>
              <a:t>shmu</a:t>
            </a:r>
            <a:r>
              <a:rPr lang="de-AT" dirty="0" smtClean="0"/>
              <a:t>.</a:t>
            </a:r>
            <a:r>
              <a:rPr lang="sk-SK" dirty="0" smtClean="0"/>
              <a:t>sk</a:t>
            </a:r>
            <a:r>
              <a:rPr lang="de-AT" dirty="0" smtClean="0"/>
              <a:t> (</a:t>
            </a:r>
            <a:r>
              <a:rPr lang="sk-SK" dirty="0" smtClean="0"/>
              <a:t>SHMU</a:t>
            </a:r>
            <a:r>
              <a:rPr lang="de-AT" dirty="0" smtClean="0"/>
              <a:t>)</a:t>
            </a:r>
            <a:endParaRPr lang="de-AT" dirty="0"/>
          </a:p>
        </p:txBody>
      </p:sp>
    </p:spTree>
    <p:extLst>
      <p:ext uri="{BB962C8B-B14F-4D97-AF65-F5344CB8AC3E}">
        <p14:creationId xmlns:p14="http://schemas.microsoft.com/office/powerpoint/2010/main" val="39466171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CFABB6-7763-D342-BF8C-2D56894B3784}"/>
              </a:ext>
            </a:extLst>
          </p:cNvPr>
          <p:cNvSpPr>
            <a:spLocks noGrp="1"/>
          </p:cNvSpPr>
          <p:nvPr>
            <p:ph type="title"/>
          </p:nvPr>
        </p:nvSpPr>
        <p:spPr>
          <a:xfrm>
            <a:off x="2152650" y="19527"/>
            <a:ext cx="7886700" cy="1325563"/>
          </a:xfrm>
        </p:spPr>
        <p:txBody>
          <a:bodyPr/>
          <a:lstStyle/>
          <a:p>
            <a:pPr algn="ctr"/>
            <a:r>
              <a:rPr lang="en-US" dirty="0" smtClean="0"/>
              <a:t>Methodology</a:t>
            </a:r>
            <a:endParaRPr lang="en-US" dirty="0"/>
          </a:p>
        </p:txBody>
      </p:sp>
      <p:sp>
        <p:nvSpPr>
          <p:cNvPr id="3" name="CasellaDiTesto 2">
            <a:extLst>
              <a:ext uri="{FF2B5EF4-FFF2-40B4-BE49-F238E27FC236}">
                <a16:creationId xmlns:a16="http://schemas.microsoft.com/office/drawing/2014/main" id="{33946FD2-741F-4C44-9BA0-76F1579345AA}"/>
              </a:ext>
            </a:extLst>
          </p:cNvPr>
          <p:cNvSpPr txBox="1"/>
          <p:nvPr/>
        </p:nvSpPr>
        <p:spPr>
          <a:xfrm>
            <a:off x="3554984" y="2961034"/>
            <a:ext cx="1734769" cy="923330"/>
          </a:xfrm>
          <a:prstGeom prst="rect">
            <a:avLst/>
          </a:prstGeom>
          <a:noFill/>
        </p:spPr>
        <p:txBody>
          <a:bodyPr wrap="none" rtlCol="0">
            <a:spAutoFit/>
          </a:bodyPr>
          <a:lstStyle/>
          <a:p>
            <a:pPr algn="ctr"/>
            <a:r>
              <a:rPr lang="en-US" b="1" dirty="0"/>
              <a:t>0.25° x 0.25°</a:t>
            </a:r>
          </a:p>
          <a:p>
            <a:pPr algn="ctr"/>
            <a:r>
              <a:rPr lang="en-US" dirty="0"/>
              <a:t>for IR products </a:t>
            </a:r>
          </a:p>
          <a:p>
            <a:pPr algn="ctr"/>
            <a:r>
              <a:rPr lang="en-US" dirty="0"/>
              <a:t>(H03,H05,H15…)</a:t>
            </a:r>
          </a:p>
        </p:txBody>
      </p:sp>
      <p:sp>
        <p:nvSpPr>
          <p:cNvPr id="4" name="CasellaDiTesto 3">
            <a:extLst>
              <a:ext uri="{FF2B5EF4-FFF2-40B4-BE49-F238E27FC236}">
                <a16:creationId xmlns:a16="http://schemas.microsoft.com/office/drawing/2014/main" id="{579E4F77-FCA2-2745-9C33-4AA874F4701F}"/>
              </a:ext>
            </a:extLst>
          </p:cNvPr>
          <p:cNvSpPr txBox="1"/>
          <p:nvPr/>
        </p:nvSpPr>
        <p:spPr>
          <a:xfrm>
            <a:off x="3514824" y="3923689"/>
            <a:ext cx="1841593" cy="923330"/>
          </a:xfrm>
          <a:prstGeom prst="rect">
            <a:avLst/>
          </a:prstGeom>
          <a:noFill/>
        </p:spPr>
        <p:txBody>
          <a:bodyPr wrap="none" rtlCol="0">
            <a:spAutoFit/>
          </a:bodyPr>
          <a:lstStyle/>
          <a:p>
            <a:pPr algn="ctr"/>
            <a:r>
              <a:rPr lang="en-US" b="1" dirty="0"/>
              <a:t>0.50° x 0.50°</a:t>
            </a:r>
          </a:p>
          <a:p>
            <a:pPr algn="ctr"/>
            <a:r>
              <a:rPr lang="en-US" dirty="0"/>
              <a:t>for MW products </a:t>
            </a:r>
          </a:p>
          <a:p>
            <a:pPr algn="ctr"/>
            <a:r>
              <a:rPr lang="en-US" dirty="0"/>
              <a:t>(H01,H02,H18…)</a:t>
            </a:r>
          </a:p>
        </p:txBody>
      </p:sp>
      <p:sp>
        <p:nvSpPr>
          <p:cNvPr id="5" name="CasellaDiTesto 4">
            <a:extLst>
              <a:ext uri="{FF2B5EF4-FFF2-40B4-BE49-F238E27FC236}">
                <a16:creationId xmlns:a16="http://schemas.microsoft.com/office/drawing/2014/main" id="{439127E7-7895-0442-BB08-8943D9E1085B}"/>
              </a:ext>
            </a:extLst>
          </p:cNvPr>
          <p:cNvSpPr txBox="1"/>
          <p:nvPr/>
        </p:nvSpPr>
        <p:spPr>
          <a:xfrm>
            <a:off x="1655944" y="4225550"/>
            <a:ext cx="1377365" cy="2031325"/>
          </a:xfrm>
          <a:prstGeom prst="rect">
            <a:avLst/>
          </a:prstGeom>
          <a:noFill/>
          <a:ln w="38100">
            <a:solidFill>
              <a:srgbClr val="00B050"/>
            </a:solidFill>
          </a:ln>
        </p:spPr>
        <p:txBody>
          <a:bodyPr wrap="none" rtlCol="0">
            <a:spAutoFit/>
          </a:bodyPr>
          <a:lstStyle/>
          <a:p>
            <a:pPr algn="ctr"/>
            <a:r>
              <a:rPr lang="en-US" dirty="0"/>
              <a:t>Latitude</a:t>
            </a:r>
          </a:p>
          <a:p>
            <a:pPr algn="ctr"/>
            <a:r>
              <a:rPr lang="en-US" dirty="0"/>
              <a:t>Longitude </a:t>
            </a:r>
          </a:p>
          <a:p>
            <a:pPr algn="ctr"/>
            <a:r>
              <a:rPr lang="en-US" dirty="0"/>
              <a:t>Precipitation</a:t>
            </a:r>
          </a:p>
          <a:p>
            <a:pPr algn="ctr"/>
            <a:r>
              <a:rPr lang="en-US" dirty="0"/>
              <a:t>Quality</a:t>
            </a:r>
          </a:p>
          <a:p>
            <a:pPr algn="ctr"/>
            <a:r>
              <a:rPr lang="en-US" dirty="0"/>
              <a:t>Phase</a:t>
            </a:r>
          </a:p>
          <a:p>
            <a:pPr algn="ctr"/>
            <a:r>
              <a:rPr lang="en-US" dirty="0"/>
              <a:t>Surface type</a:t>
            </a:r>
          </a:p>
          <a:p>
            <a:pPr algn="ctr"/>
            <a:r>
              <a:rPr lang="en-US" dirty="0"/>
              <a:t>Timestamp</a:t>
            </a:r>
          </a:p>
        </p:txBody>
      </p:sp>
      <p:sp>
        <p:nvSpPr>
          <p:cNvPr id="6" name="CasellaDiTesto 5">
            <a:extLst>
              <a:ext uri="{FF2B5EF4-FFF2-40B4-BE49-F238E27FC236}">
                <a16:creationId xmlns:a16="http://schemas.microsoft.com/office/drawing/2014/main" id="{8FD26C17-088D-4C4D-A3B1-71C5C3DA9388}"/>
              </a:ext>
            </a:extLst>
          </p:cNvPr>
          <p:cNvSpPr txBox="1"/>
          <p:nvPr/>
        </p:nvSpPr>
        <p:spPr>
          <a:xfrm>
            <a:off x="1980011" y="1328150"/>
            <a:ext cx="583814" cy="369332"/>
          </a:xfrm>
          <a:prstGeom prst="rect">
            <a:avLst/>
          </a:prstGeom>
          <a:noFill/>
        </p:spPr>
        <p:txBody>
          <a:bodyPr wrap="none" rtlCol="0">
            <a:spAutoFit/>
          </a:bodyPr>
          <a:lstStyle/>
          <a:p>
            <a:r>
              <a:rPr lang="it-IT" b="1" dirty="0"/>
              <a:t>DPR</a:t>
            </a:r>
          </a:p>
        </p:txBody>
      </p:sp>
      <p:sp>
        <p:nvSpPr>
          <p:cNvPr id="7" name="CasellaDiTesto 6">
            <a:extLst>
              <a:ext uri="{FF2B5EF4-FFF2-40B4-BE49-F238E27FC236}">
                <a16:creationId xmlns:a16="http://schemas.microsoft.com/office/drawing/2014/main" id="{BBE17114-BAF2-4140-8631-72A574B1F581}"/>
              </a:ext>
            </a:extLst>
          </p:cNvPr>
          <p:cNvSpPr txBox="1"/>
          <p:nvPr/>
        </p:nvSpPr>
        <p:spPr>
          <a:xfrm>
            <a:off x="1980011" y="3856217"/>
            <a:ext cx="681982" cy="369332"/>
          </a:xfrm>
          <a:prstGeom prst="rect">
            <a:avLst/>
          </a:prstGeom>
          <a:noFill/>
        </p:spPr>
        <p:txBody>
          <a:bodyPr wrap="none" rtlCol="0">
            <a:spAutoFit/>
          </a:bodyPr>
          <a:lstStyle/>
          <a:p>
            <a:r>
              <a:rPr lang="it-IT" b="1" dirty="0"/>
              <a:t>HSAF</a:t>
            </a:r>
          </a:p>
        </p:txBody>
      </p:sp>
      <p:sp>
        <p:nvSpPr>
          <p:cNvPr id="8" name="CasellaDiTesto 7">
            <a:extLst>
              <a:ext uri="{FF2B5EF4-FFF2-40B4-BE49-F238E27FC236}">
                <a16:creationId xmlns:a16="http://schemas.microsoft.com/office/drawing/2014/main" id="{AE0C7846-ED86-4743-B34F-906593BC3A6C}"/>
              </a:ext>
            </a:extLst>
          </p:cNvPr>
          <p:cNvSpPr txBox="1"/>
          <p:nvPr/>
        </p:nvSpPr>
        <p:spPr>
          <a:xfrm>
            <a:off x="1655944" y="1684747"/>
            <a:ext cx="1377365" cy="2031325"/>
          </a:xfrm>
          <a:prstGeom prst="rect">
            <a:avLst/>
          </a:prstGeom>
          <a:noFill/>
          <a:ln w="38100">
            <a:solidFill>
              <a:srgbClr val="FF0000"/>
            </a:solidFill>
          </a:ln>
        </p:spPr>
        <p:txBody>
          <a:bodyPr wrap="none" rtlCol="0">
            <a:spAutoFit/>
          </a:bodyPr>
          <a:lstStyle/>
          <a:p>
            <a:pPr algn="ctr"/>
            <a:r>
              <a:rPr lang="en-US" dirty="0"/>
              <a:t>Latitude</a:t>
            </a:r>
          </a:p>
          <a:p>
            <a:pPr algn="ctr"/>
            <a:r>
              <a:rPr lang="en-US" dirty="0"/>
              <a:t>Longitude </a:t>
            </a:r>
          </a:p>
          <a:p>
            <a:pPr algn="ctr"/>
            <a:r>
              <a:rPr lang="en-US" dirty="0"/>
              <a:t>Precipitation</a:t>
            </a:r>
          </a:p>
          <a:p>
            <a:pPr algn="ctr"/>
            <a:r>
              <a:rPr lang="en-US" dirty="0"/>
              <a:t>Quality</a:t>
            </a:r>
          </a:p>
          <a:p>
            <a:pPr algn="ctr"/>
            <a:r>
              <a:rPr lang="en-US" dirty="0"/>
              <a:t>Phase</a:t>
            </a:r>
          </a:p>
          <a:p>
            <a:pPr algn="ctr"/>
            <a:r>
              <a:rPr lang="en-US" dirty="0"/>
              <a:t>Surface type</a:t>
            </a:r>
          </a:p>
          <a:p>
            <a:pPr algn="ctr"/>
            <a:r>
              <a:rPr lang="en-US" dirty="0"/>
              <a:t>Timestamp</a:t>
            </a:r>
          </a:p>
        </p:txBody>
      </p:sp>
      <p:sp>
        <p:nvSpPr>
          <p:cNvPr id="9" name="Rettangolo 8">
            <a:extLst>
              <a:ext uri="{FF2B5EF4-FFF2-40B4-BE49-F238E27FC236}">
                <a16:creationId xmlns:a16="http://schemas.microsoft.com/office/drawing/2014/main" id="{23BBC4EF-A9C0-1C4B-AB58-6DAAA92138EE}"/>
              </a:ext>
            </a:extLst>
          </p:cNvPr>
          <p:cNvSpPr/>
          <p:nvPr/>
        </p:nvSpPr>
        <p:spPr>
          <a:xfrm>
            <a:off x="6242600" y="1636875"/>
            <a:ext cx="1543879" cy="2308324"/>
          </a:xfrm>
          <a:prstGeom prst="rect">
            <a:avLst/>
          </a:prstGeom>
          <a:solidFill>
            <a:schemeClr val="bg2"/>
          </a:solidFill>
          <a:ln>
            <a:solidFill>
              <a:srgbClr val="FF0000"/>
            </a:solidFill>
          </a:ln>
        </p:spPr>
        <p:txBody>
          <a:bodyPr wrap="square">
            <a:spAutoFit/>
          </a:bodyPr>
          <a:lstStyle/>
          <a:p>
            <a:pPr algn="ctr"/>
            <a:r>
              <a:rPr lang="it-IT" i="1" dirty="0"/>
              <a:t>Precipitation</a:t>
            </a:r>
          </a:p>
          <a:p>
            <a:pPr algn="ctr"/>
            <a:r>
              <a:rPr lang="it-IT" i="1" dirty="0"/>
              <a:t>Quality</a:t>
            </a:r>
          </a:p>
          <a:p>
            <a:pPr algn="ctr"/>
            <a:r>
              <a:rPr lang="it-IT" i="1" dirty="0"/>
              <a:t>Phase</a:t>
            </a:r>
          </a:p>
          <a:p>
            <a:pPr algn="ctr"/>
            <a:r>
              <a:rPr lang="it-IT" i="1" dirty="0"/>
              <a:t>Surface type</a:t>
            </a:r>
          </a:p>
          <a:p>
            <a:pPr algn="ctr"/>
            <a:r>
              <a:rPr lang="it-IT" i="1" dirty="0"/>
              <a:t>Timestamp</a:t>
            </a:r>
          </a:p>
          <a:p>
            <a:pPr algn="ctr"/>
            <a:r>
              <a:rPr lang="it-IT" i="1" dirty="0"/>
              <a:t>Ifovs density</a:t>
            </a:r>
          </a:p>
          <a:p>
            <a:pPr algn="ctr"/>
            <a:r>
              <a:rPr lang="it-IT" i="1" dirty="0"/>
              <a:t>Prec std</a:t>
            </a:r>
          </a:p>
          <a:p>
            <a:pPr algn="ctr"/>
            <a:r>
              <a:rPr lang="it-IT" i="1" dirty="0"/>
              <a:t>….</a:t>
            </a:r>
            <a:endParaRPr lang="it-IT" dirty="0"/>
          </a:p>
        </p:txBody>
      </p:sp>
      <p:sp>
        <p:nvSpPr>
          <p:cNvPr id="10" name="Rettangolo 9">
            <a:extLst>
              <a:ext uri="{FF2B5EF4-FFF2-40B4-BE49-F238E27FC236}">
                <a16:creationId xmlns:a16="http://schemas.microsoft.com/office/drawing/2014/main" id="{08CF5041-A232-C743-9140-AB2978C597D6}"/>
              </a:ext>
            </a:extLst>
          </p:cNvPr>
          <p:cNvSpPr/>
          <p:nvPr/>
        </p:nvSpPr>
        <p:spPr>
          <a:xfrm>
            <a:off x="6242600" y="4040883"/>
            <a:ext cx="1543879" cy="2308324"/>
          </a:xfrm>
          <a:prstGeom prst="rect">
            <a:avLst/>
          </a:prstGeom>
          <a:solidFill>
            <a:schemeClr val="bg2"/>
          </a:solidFill>
          <a:ln>
            <a:solidFill>
              <a:srgbClr val="00B050"/>
            </a:solidFill>
          </a:ln>
        </p:spPr>
        <p:txBody>
          <a:bodyPr wrap="square">
            <a:spAutoFit/>
          </a:bodyPr>
          <a:lstStyle/>
          <a:p>
            <a:pPr algn="ctr"/>
            <a:r>
              <a:rPr lang="en-US" i="1" dirty="0"/>
              <a:t>Precipitation</a:t>
            </a:r>
          </a:p>
          <a:p>
            <a:pPr algn="ctr"/>
            <a:r>
              <a:rPr lang="en-US" i="1" dirty="0"/>
              <a:t>Quality</a:t>
            </a:r>
          </a:p>
          <a:p>
            <a:pPr algn="ctr"/>
            <a:r>
              <a:rPr lang="en-US" i="1" dirty="0"/>
              <a:t>Phase</a:t>
            </a:r>
          </a:p>
          <a:p>
            <a:pPr algn="ctr"/>
            <a:r>
              <a:rPr lang="en-US" i="1" dirty="0"/>
              <a:t>Surface type</a:t>
            </a:r>
          </a:p>
          <a:p>
            <a:pPr algn="ctr"/>
            <a:r>
              <a:rPr lang="en-US" i="1" dirty="0"/>
              <a:t>Timestamp</a:t>
            </a:r>
          </a:p>
          <a:p>
            <a:pPr algn="ctr"/>
            <a:r>
              <a:rPr lang="en-US" i="1" dirty="0"/>
              <a:t>Ifovs density</a:t>
            </a:r>
          </a:p>
          <a:p>
            <a:pPr algn="ctr"/>
            <a:r>
              <a:rPr lang="en-US" i="1" dirty="0"/>
              <a:t>Prec std</a:t>
            </a:r>
            <a:endParaRPr lang="en-US" dirty="0"/>
          </a:p>
          <a:p>
            <a:pPr algn="ctr"/>
            <a:r>
              <a:rPr lang="en-US" dirty="0"/>
              <a:t>….</a:t>
            </a:r>
          </a:p>
        </p:txBody>
      </p:sp>
      <p:sp>
        <p:nvSpPr>
          <p:cNvPr id="11" name="CasellaDiTesto 10">
            <a:extLst>
              <a:ext uri="{FF2B5EF4-FFF2-40B4-BE49-F238E27FC236}">
                <a16:creationId xmlns:a16="http://schemas.microsoft.com/office/drawing/2014/main" id="{E6417C12-F11C-7E4F-9247-FAF5F84006D6}"/>
              </a:ext>
            </a:extLst>
          </p:cNvPr>
          <p:cNvSpPr txBox="1"/>
          <p:nvPr/>
        </p:nvSpPr>
        <p:spPr>
          <a:xfrm>
            <a:off x="7912832" y="3300735"/>
            <a:ext cx="2709615" cy="923330"/>
          </a:xfrm>
          <a:prstGeom prst="rect">
            <a:avLst/>
          </a:prstGeom>
          <a:noFill/>
          <a:ln>
            <a:solidFill>
              <a:schemeClr val="tx1"/>
            </a:solidFill>
          </a:ln>
        </p:spPr>
        <p:txBody>
          <a:bodyPr wrap="square" rtlCol="0">
            <a:spAutoFit/>
          </a:bodyPr>
          <a:lstStyle/>
          <a:p>
            <a:pPr marL="285750" indent="-285750" algn="ctr">
              <a:buFont typeface="Arial" panose="020B0604020202020204" pitchFamily="34" charset="0"/>
              <a:buChar char="•"/>
            </a:pPr>
            <a:r>
              <a:rPr lang="en-US" i="1" dirty="0"/>
              <a:t>Pixel representativeness </a:t>
            </a:r>
          </a:p>
          <a:p>
            <a:pPr marL="285750" indent="-285750" algn="ctr">
              <a:buFont typeface="Arial" panose="020B0604020202020204" pitchFamily="34" charset="0"/>
              <a:buChar char="•"/>
            </a:pPr>
            <a:r>
              <a:rPr lang="en-US" i="1" dirty="0"/>
              <a:t>Time differences</a:t>
            </a:r>
          </a:p>
          <a:p>
            <a:pPr marL="285750" indent="-285750" algn="ctr">
              <a:buFont typeface="Arial" panose="020B0604020202020204" pitchFamily="34" charset="0"/>
              <a:buChar char="•"/>
            </a:pPr>
            <a:r>
              <a:rPr lang="en-US" i="1" dirty="0"/>
              <a:t>…..</a:t>
            </a:r>
          </a:p>
        </p:txBody>
      </p:sp>
      <p:sp>
        <p:nvSpPr>
          <p:cNvPr id="14" name="CasellaDiTesto 13">
            <a:extLst>
              <a:ext uri="{FF2B5EF4-FFF2-40B4-BE49-F238E27FC236}">
                <a16:creationId xmlns:a16="http://schemas.microsoft.com/office/drawing/2014/main" id="{F576DEAD-EBCA-5F49-9661-FFB3C5A3C4E1}"/>
              </a:ext>
            </a:extLst>
          </p:cNvPr>
          <p:cNvSpPr txBox="1"/>
          <p:nvPr/>
        </p:nvSpPr>
        <p:spPr>
          <a:xfrm>
            <a:off x="8291537" y="5341848"/>
            <a:ext cx="1952201" cy="369332"/>
          </a:xfrm>
          <a:prstGeom prst="rect">
            <a:avLst/>
          </a:prstGeom>
          <a:solidFill>
            <a:srgbClr val="92D050"/>
          </a:solidFill>
          <a:ln>
            <a:solidFill>
              <a:schemeClr val="tx1"/>
            </a:solidFill>
          </a:ln>
        </p:spPr>
        <p:txBody>
          <a:bodyPr wrap="none" rtlCol="0">
            <a:spAutoFit/>
          </a:bodyPr>
          <a:lstStyle/>
          <a:p>
            <a:r>
              <a:rPr lang="en-US" b="1" dirty="0"/>
              <a:t>Binary files output</a:t>
            </a:r>
          </a:p>
        </p:txBody>
      </p:sp>
      <p:cxnSp>
        <p:nvCxnSpPr>
          <p:cNvPr id="16" name="Connettore 4 15">
            <a:extLst>
              <a:ext uri="{FF2B5EF4-FFF2-40B4-BE49-F238E27FC236}">
                <a16:creationId xmlns:a16="http://schemas.microsoft.com/office/drawing/2014/main" id="{1081DB27-9A07-4340-BC94-EFEFA05A5FB2}"/>
              </a:ext>
            </a:extLst>
          </p:cNvPr>
          <p:cNvCxnSpPr>
            <a:cxnSpLocks/>
            <a:stCxn id="8" idx="3"/>
            <a:endCxn id="19" idx="1"/>
          </p:cNvCxnSpPr>
          <p:nvPr/>
        </p:nvCxnSpPr>
        <p:spPr>
          <a:xfrm>
            <a:off x="3033309" y="2700409"/>
            <a:ext cx="521675" cy="113447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ttore 4 17">
            <a:extLst>
              <a:ext uri="{FF2B5EF4-FFF2-40B4-BE49-F238E27FC236}">
                <a16:creationId xmlns:a16="http://schemas.microsoft.com/office/drawing/2014/main" id="{C00119A0-E591-6449-8637-2A589AF3D0D2}"/>
              </a:ext>
            </a:extLst>
          </p:cNvPr>
          <p:cNvCxnSpPr>
            <a:cxnSpLocks/>
            <a:stCxn id="5" idx="3"/>
            <a:endCxn id="19" idx="1"/>
          </p:cNvCxnSpPr>
          <p:nvPr/>
        </p:nvCxnSpPr>
        <p:spPr>
          <a:xfrm flipV="1">
            <a:off x="3033309" y="3834880"/>
            <a:ext cx="521675" cy="140633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ttangolo 18">
            <a:extLst>
              <a:ext uri="{FF2B5EF4-FFF2-40B4-BE49-F238E27FC236}">
                <a16:creationId xmlns:a16="http://schemas.microsoft.com/office/drawing/2014/main" id="{53691658-2EEC-6C45-A002-669B3F1169B2}"/>
              </a:ext>
            </a:extLst>
          </p:cNvPr>
          <p:cNvSpPr/>
          <p:nvPr/>
        </p:nvSpPr>
        <p:spPr>
          <a:xfrm>
            <a:off x="3554984" y="2791038"/>
            <a:ext cx="1801433" cy="208768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19">
            <a:extLst>
              <a:ext uri="{FF2B5EF4-FFF2-40B4-BE49-F238E27FC236}">
                <a16:creationId xmlns:a16="http://schemas.microsoft.com/office/drawing/2014/main" id="{A1498405-7D0D-384D-BD92-0EDAF9FCF3B2}"/>
              </a:ext>
            </a:extLst>
          </p:cNvPr>
          <p:cNvSpPr txBox="1"/>
          <p:nvPr/>
        </p:nvSpPr>
        <p:spPr>
          <a:xfrm>
            <a:off x="3747040" y="2490097"/>
            <a:ext cx="1312347" cy="369332"/>
          </a:xfrm>
          <a:prstGeom prst="rect">
            <a:avLst/>
          </a:prstGeom>
          <a:noFill/>
        </p:spPr>
        <p:txBody>
          <a:bodyPr wrap="none" rtlCol="0">
            <a:spAutoFit/>
          </a:bodyPr>
          <a:lstStyle/>
          <a:p>
            <a:r>
              <a:rPr lang="en-US" dirty="0"/>
              <a:t>Regular grid</a:t>
            </a:r>
          </a:p>
        </p:txBody>
      </p:sp>
      <p:sp>
        <p:nvSpPr>
          <p:cNvPr id="21" name="CasellaDiTesto 20">
            <a:extLst>
              <a:ext uri="{FF2B5EF4-FFF2-40B4-BE49-F238E27FC236}">
                <a16:creationId xmlns:a16="http://schemas.microsoft.com/office/drawing/2014/main" id="{7B7517F5-858C-0843-AFA8-09C67F51A9D1}"/>
              </a:ext>
            </a:extLst>
          </p:cNvPr>
          <p:cNvSpPr txBox="1"/>
          <p:nvPr/>
        </p:nvSpPr>
        <p:spPr>
          <a:xfrm>
            <a:off x="6069494" y="1281001"/>
            <a:ext cx="2155334" cy="369332"/>
          </a:xfrm>
          <a:prstGeom prst="rect">
            <a:avLst/>
          </a:prstGeom>
          <a:noFill/>
        </p:spPr>
        <p:txBody>
          <a:bodyPr wrap="none" rtlCol="0">
            <a:spAutoFit/>
          </a:bodyPr>
          <a:lstStyle/>
          <a:p>
            <a:r>
              <a:rPr lang="en-US" dirty="0"/>
              <a:t>Re-gridded variables </a:t>
            </a:r>
          </a:p>
        </p:txBody>
      </p:sp>
      <p:cxnSp>
        <p:nvCxnSpPr>
          <p:cNvPr id="23" name="Connettore 4 22">
            <a:extLst>
              <a:ext uri="{FF2B5EF4-FFF2-40B4-BE49-F238E27FC236}">
                <a16:creationId xmlns:a16="http://schemas.microsoft.com/office/drawing/2014/main" id="{50995211-319D-7A45-9C4D-0B202160A64C}"/>
              </a:ext>
            </a:extLst>
          </p:cNvPr>
          <p:cNvCxnSpPr>
            <a:cxnSpLocks/>
            <a:stCxn id="19" idx="3"/>
            <a:endCxn id="9" idx="1"/>
          </p:cNvCxnSpPr>
          <p:nvPr/>
        </p:nvCxnSpPr>
        <p:spPr>
          <a:xfrm flipV="1">
            <a:off x="5356417" y="2791037"/>
            <a:ext cx="886183" cy="104384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nettore 4 25">
            <a:extLst>
              <a:ext uri="{FF2B5EF4-FFF2-40B4-BE49-F238E27FC236}">
                <a16:creationId xmlns:a16="http://schemas.microsoft.com/office/drawing/2014/main" id="{23CD94DA-7386-0C4C-9EDC-72300346BCC1}"/>
              </a:ext>
            </a:extLst>
          </p:cNvPr>
          <p:cNvCxnSpPr>
            <a:cxnSpLocks/>
            <a:stCxn id="19" idx="3"/>
            <a:endCxn id="10" idx="1"/>
          </p:cNvCxnSpPr>
          <p:nvPr/>
        </p:nvCxnSpPr>
        <p:spPr>
          <a:xfrm>
            <a:off x="5356417" y="3834879"/>
            <a:ext cx="886183" cy="136016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Freccia curva 30">
            <a:extLst>
              <a:ext uri="{FF2B5EF4-FFF2-40B4-BE49-F238E27FC236}">
                <a16:creationId xmlns:a16="http://schemas.microsoft.com/office/drawing/2014/main" id="{E4F64C17-092A-0642-B162-D72A8C1F5DC5}"/>
              </a:ext>
            </a:extLst>
          </p:cNvPr>
          <p:cNvSpPr/>
          <p:nvPr/>
        </p:nvSpPr>
        <p:spPr>
          <a:xfrm rot="5400000">
            <a:off x="8186904" y="1865652"/>
            <a:ext cx="1102513" cy="1612556"/>
          </a:xfrm>
          <a:prstGeom prst="ben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2" name="Freccia giù 31">
            <a:extLst>
              <a:ext uri="{FF2B5EF4-FFF2-40B4-BE49-F238E27FC236}">
                <a16:creationId xmlns:a16="http://schemas.microsoft.com/office/drawing/2014/main" id="{A9422F63-C292-744A-8C2A-14F63C9BFB93}"/>
              </a:ext>
            </a:extLst>
          </p:cNvPr>
          <p:cNvSpPr/>
          <p:nvPr/>
        </p:nvSpPr>
        <p:spPr>
          <a:xfrm>
            <a:off x="9029099" y="4344911"/>
            <a:ext cx="477079" cy="756823"/>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Zástupný objekt pre číslo snímky 11"/>
          <p:cNvSpPr>
            <a:spLocks noGrp="1"/>
          </p:cNvSpPr>
          <p:nvPr>
            <p:ph type="sldNum" sz="quarter" idx="12"/>
          </p:nvPr>
        </p:nvSpPr>
        <p:spPr/>
        <p:txBody>
          <a:bodyPr/>
          <a:lstStyle/>
          <a:p>
            <a:fld id="{15C50341-29A1-497D-86B7-D71D0DD32BE0}" type="slidenum">
              <a:rPr lang="de-AT" smtClean="0"/>
              <a:t>30</a:t>
            </a:fld>
            <a:endParaRPr lang="de-AT"/>
          </a:p>
        </p:txBody>
      </p:sp>
      <p:sp>
        <p:nvSpPr>
          <p:cNvPr id="24" name="Segnaposto piè di pagina 5">
            <a:extLst>
              <a:ext uri="{FF2B5EF4-FFF2-40B4-BE49-F238E27FC236}">
                <a16:creationId xmlns:a16="http://schemas.microsoft.com/office/drawing/2014/main" id="{9DBEC91F-5668-9B4E-BB87-384326BE457A}"/>
              </a:ext>
            </a:extLst>
          </p:cNvPr>
          <p:cNvSpPr>
            <a:spLocks noGrp="1"/>
          </p:cNvSpPr>
          <p:nvPr>
            <p:ph type="ftr" sz="quarter" idx="11"/>
          </p:nvPr>
        </p:nvSpPr>
        <p:spPr>
          <a:xfrm>
            <a:off x="8857502" y="6492875"/>
            <a:ext cx="2422807" cy="365125"/>
          </a:xfrm>
        </p:spPr>
        <p:txBody>
          <a:bodyPr/>
          <a:lstStyle/>
          <a:p>
            <a:r>
              <a:rPr lang="sk-SK" dirty="0" smtClean="0"/>
              <a:t>jan</a:t>
            </a:r>
            <a:r>
              <a:rPr lang="de-AT" dirty="0" smtClean="0"/>
              <a:t>.</a:t>
            </a:r>
            <a:r>
              <a:rPr lang="sk-SK" dirty="0" smtClean="0"/>
              <a:t>kanak</a:t>
            </a:r>
            <a:r>
              <a:rPr lang="de-AT" dirty="0" smtClean="0"/>
              <a:t>@</a:t>
            </a:r>
            <a:r>
              <a:rPr lang="sk-SK" dirty="0" smtClean="0"/>
              <a:t>shmu</a:t>
            </a:r>
            <a:r>
              <a:rPr lang="de-AT" dirty="0" smtClean="0"/>
              <a:t>.</a:t>
            </a:r>
            <a:r>
              <a:rPr lang="sk-SK" dirty="0" smtClean="0"/>
              <a:t>sk</a:t>
            </a:r>
            <a:r>
              <a:rPr lang="de-AT" dirty="0" smtClean="0"/>
              <a:t> (</a:t>
            </a:r>
            <a:r>
              <a:rPr lang="sk-SK" dirty="0" smtClean="0"/>
              <a:t>SHMU</a:t>
            </a:r>
            <a:r>
              <a:rPr lang="de-AT" dirty="0" smtClean="0"/>
              <a:t>)</a:t>
            </a:r>
            <a:endParaRPr lang="de-AT" dirty="0"/>
          </a:p>
        </p:txBody>
      </p:sp>
    </p:spTree>
    <p:extLst>
      <p:ext uri="{BB962C8B-B14F-4D97-AF65-F5344CB8AC3E}">
        <p14:creationId xmlns:p14="http://schemas.microsoft.com/office/powerpoint/2010/main" val="33552469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365127"/>
            <a:ext cx="7886700" cy="693274"/>
          </a:xfrm>
        </p:spPr>
        <p:txBody>
          <a:bodyPr>
            <a:normAutofit/>
          </a:bodyPr>
          <a:lstStyle/>
          <a:p>
            <a:r>
              <a:rPr lang="en-US" dirty="0" smtClean="0"/>
              <a:t>Upscaling algorithm</a:t>
            </a:r>
            <a:endParaRPr lang="en-US" dirty="0"/>
          </a:p>
        </p:txBody>
      </p:sp>
      <p:sp>
        <p:nvSpPr>
          <p:cNvPr id="7" name="Obdĺžnik 6"/>
          <p:cNvSpPr/>
          <p:nvPr/>
        </p:nvSpPr>
        <p:spPr>
          <a:xfrm>
            <a:off x="2152650" y="1851738"/>
            <a:ext cx="7982550" cy="2831544"/>
          </a:xfrm>
          <a:prstGeom prst="rect">
            <a:avLst/>
          </a:prstGeom>
        </p:spPr>
        <p:txBody>
          <a:bodyPr wrap="square">
            <a:spAutoFit/>
          </a:bodyPr>
          <a:lstStyle/>
          <a:p>
            <a:r>
              <a:rPr lang="en-US" sz="2000" dirty="0"/>
              <a:t>Additional filter included to the software:</a:t>
            </a:r>
          </a:p>
          <a:p>
            <a:endParaRPr lang="en-US" sz="2000" dirty="0"/>
          </a:p>
          <a:p>
            <a:r>
              <a:rPr lang="en-US" sz="2000" dirty="0"/>
              <a:t>Fill-in residual empty pixels repeating the same calculation steps – </a:t>
            </a:r>
          </a:p>
          <a:p>
            <a:pPr marL="285750" indent="-285750">
              <a:buFont typeface="Arial" panose="020B0604020202020204" pitchFamily="34" charset="0"/>
              <a:buChar char="•"/>
            </a:pPr>
            <a:r>
              <a:rPr lang="en-US" sz="2000" dirty="0"/>
              <a:t>calculate average value from surrounding pixels (e.g. 3x3 pixels)</a:t>
            </a:r>
          </a:p>
          <a:p>
            <a:pPr marL="285750" indent="-285750">
              <a:buFont typeface="Arial" panose="020B0604020202020204" pitchFamily="34" charset="0"/>
              <a:buChar char="•"/>
            </a:pPr>
            <a:r>
              <a:rPr lang="en-US" sz="2000" dirty="0"/>
              <a:t>or select the value with the highest frequency of occurrence</a:t>
            </a:r>
          </a:p>
          <a:p>
            <a:pPr marL="285750" indent="-285750">
              <a:buFont typeface="Arial" panose="020B0604020202020204" pitchFamily="34" charset="0"/>
              <a:buChar char="•"/>
            </a:pPr>
            <a:endParaRPr lang="en-US" sz="2000" dirty="0"/>
          </a:p>
          <a:p>
            <a:r>
              <a:rPr lang="en-US" sz="2000" dirty="0"/>
              <a:t>Task is done using output from the first run as new input for the second run.</a:t>
            </a:r>
          </a:p>
          <a:p>
            <a:endParaRPr lang="en-US" dirty="0"/>
          </a:p>
        </p:txBody>
      </p:sp>
      <p:sp>
        <p:nvSpPr>
          <p:cNvPr id="8" name="Obdĺžnik 7"/>
          <p:cNvSpPr/>
          <p:nvPr/>
        </p:nvSpPr>
        <p:spPr>
          <a:xfrm>
            <a:off x="2152650" y="1269836"/>
            <a:ext cx="9344025" cy="461665"/>
          </a:xfrm>
          <a:prstGeom prst="rect">
            <a:avLst/>
          </a:prstGeom>
        </p:spPr>
        <p:txBody>
          <a:bodyPr wrap="square">
            <a:spAutoFit/>
          </a:bodyPr>
          <a:lstStyle/>
          <a:p>
            <a:r>
              <a:rPr lang="en-US" sz="2400" b="1" dirty="0"/>
              <a:t>Density of input versus output grid </a:t>
            </a:r>
            <a:r>
              <a:rPr lang="en-US" sz="2400" b="1" dirty="0" smtClean="0"/>
              <a:t>points</a:t>
            </a:r>
            <a:r>
              <a:rPr lang="sk-SK" sz="2400" b="1" dirty="0" smtClean="0"/>
              <a:t> </a:t>
            </a:r>
            <a:r>
              <a:rPr lang="sk-SK" sz="2400" b="1" dirty="0" smtClean="0">
                <a:solidFill>
                  <a:srgbClr val="00B0F0"/>
                </a:solidFill>
              </a:rPr>
              <a:t>(</a:t>
            </a:r>
            <a:r>
              <a:rPr lang="en-US" sz="2400" b="1" dirty="0" smtClean="0">
                <a:solidFill>
                  <a:srgbClr val="00B0F0"/>
                </a:solidFill>
              </a:rPr>
              <a:t>see examples on next slides</a:t>
            </a:r>
            <a:r>
              <a:rPr lang="sk-SK" sz="2400" b="1" dirty="0" smtClean="0">
                <a:solidFill>
                  <a:srgbClr val="00B0F0"/>
                </a:solidFill>
              </a:rPr>
              <a:t>)</a:t>
            </a:r>
            <a:endParaRPr lang="en-US" sz="2400" b="1" dirty="0">
              <a:solidFill>
                <a:srgbClr val="00B0F0"/>
              </a:solidFill>
            </a:endParaRPr>
          </a:p>
        </p:txBody>
      </p:sp>
      <p:sp>
        <p:nvSpPr>
          <p:cNvPr id="9" name="Obdĺžnik 8"/>
          <p:cNvSpPr/>
          <p:nvPr/>
        </p:nvSpPr>
        <p:spPr>
          <a:xfrm>
            <a:off x="2148338" y="4416785"/>
            <a:ext cx="8066632" cy="2069797"/>
          </a:xfrm>
          <a:prstGeom prst="rect">
            <a:avLst/>
          </a:prstGeom>
        </p:spPr>
        <p:txBody>
          <a:bodyPr wrap="none">
            <a:spAutoFit/>
          </a:bodyPr>
          <a:lstStyle/>
          <a:p>
            <a:r>
              <a:rPr lang="en-US" sz="2000" b="1" dirty="0"/>
              <a:t>Region for validation is defined in configuration file: </a:t>
            </a:r>
            <a:r>
              <a:rPr lang="en-US" sz="1100" b="1" dirty="0"/>
              <a:t>h02B_DPR_config.cfg</a:t>
            </a:r>
          </a:p>
          <a:p>
            <a:r>
              <a:rPr lang="en-US" sz="1050" dirty="0"/>
              <a:t> </a:t>
            </a:r>
          </a:p>
          <a:p>
            <a:r>
              <a:rPr lang="en-US" sz="1400" b="1" dirty="0" err="1">
                <a:solidFill>
                  <a:srgbClr val="0000FF"/>
                </a:solidFill>
                <a:latin typeface="Courier New" panose="02070309020205020404" pitchFamily="49" charset="0"/>
                <a:cs typeface="Courier New" panose="02070309020205020404" pitchFamily="49" charset="0"/>
              </a:rPr>
              <a:t>Lon_E</a:t>
            </a:r>
            <a:r>
              <a:rPr lang="en-US" sz="1400" b="1" dirty="0">
                <a:solidFill>
                  <a:srgbClr val="0000FF"/>
                </a:solidFill>
                <a:latin typeface="Courier New" panose="02070309020205020404" pitchFamily="49" charset="0"/>
                <a:cs typeface="Courier New" panose="02070309020205020404" pitchFamily="49" charset="0"/>
              </a:rPr>
              <a:t>               =60		# Longitude East [degrees]</a:t>
            </a:r>
          </a:p>
          <a:p>
            <a:r>
              <a:rPr lang="en-US" sz="1400" b="1" dirty="0" err="1">
                <a:solidFill>
                  <a:srgbClr val="0000FF"/>
                </a:solidFill>
                <a:latin typeface="Courier New" panose="02070309020205020404" pitchFamily="49" charset="0"/>
                <a:cs typeface="Courier New" panose="02070309020205020404" pitchFamily="49" charset="0"/>
              </a:rPr>
              <a:t>Lon_W</a:t>
            </a:r>
            <a:r>
              <a:rPr lang="en-US" sz="1400" b="1" dirty="0">
                <a:solidFill>
                  <a:srgbClr val="0000FF"/>
                </a:solidFill>
                <a:latin typeface="Courier New" panose="02070309020205020404" pitchFamily="49" charset="0"/>
                <a:cs typeface="Courier New" panose="02070309020205020404" pitchFamily="49" charset="0"/>
              </a:rPr>
              <a:t>               =-60		# Longitude West [degrees] </a:t>
            </a:r>
          </a:p>
          <a:p>
            <a:r>
              <a:rPr lang="en-US" sz="1400" b="1" dirty="0" err="1">
                <a:solidFill>
                  <a:srgbClr val="0000FF"/>
                </a:solidFill>
                <a:latin typeface="Courier New" panose="02070309020205020404" pitchFamily="49" charset="0"/>
                <a:cs typeface="Courier New" panose="02070309020205020404" pitchFamily="49" charset="0"/>
              </a:rPr>
              <a:t>Lon_step</a:t>
            </a:r>
            <a:r>
              <a:rPr lang="en-US" sz="1400" b="1" dirty="0">
                <a:solidFill>
                  <a:srgbClr val="0000FF"/>
                </a:solidFill>
                <a:latin typeface="Courier New" panose="02070309020205020404" pitchFamily="49" charset="0"/>
                <a:cs typeface="Courier New" panose="02070309020205020404" pitchFamily="49" charset="0"/>
              </a:rPr>
              <a:t>            =0.25		# Longitude Step regular grid [degrees]</a:t>
            </a:r>
          </a:p>
          <a:p>
            <a:r>
              <a:rPr lang="en-US" sz="1400" b="1" dirty="0" err="1">
                <a:solidFill>
                  <a:srgbClr val="0000FF"/>
                </a:solidFill>
                <a:latin typeface="Courier New" panose="02070309020205020404" pitchFamily="49" charset="0"/>
                <a:cs typeface="Courier New" panose="02070309020205020404" pitchFamily="49" charset="0"/>
              </a:rPr>
              <a:t>Lat_S</a:t>
            </a:r>
            <a:r>
              <a:rPr lang="en-US" sz="1400" b="1" dirty="0">
                <a:solidFill>
                  <a:srgbClr val="0000FF"/>
                </a:solidFill>
                <a:latin typeface="Courier New" panose="02070309020205020404" pitchFamily="49" charset="0"/>
                <a:cs typeface="Courier New" panose="02070309020205020404" pitchFamily="49" charset="0"/>
              </a:rPr>
              <a:t>               =-60		# Latitude South [degrees]</a:t>
            </a:r>
          </a:p>
          <a:p>
            <a:r>
              <a:rPr lang="en-US" sz="1400" b="1" dirty="0" err="1">
                <a:solidFill>
                  <a:srgbClr val="0000FF"/>
                </a:solidFill>
                <a:latin typeface="Courier New" panose="02070309020205020404" pitchFamily="49" charset="0"/>
                <a:cs typeface="Courier New" panose="02070309020205020404" pitchFamily="49" charset="0"/>
              </a:rPr>
              <a:t>Lat_N</a:t>
            </a:r>
            <a:r>
              <a:rPr lang="en-US" sz="1400" b="1" dirty="0">
                <a:solidFill>
                  <a:srgbClr val="0000FF"/>
                </a:solidFill>
                <a:latin typeface="Courier New" panose="02070309020205020404" pitchFamily="49" charset="0"/>
                <a:cs typeface="Courier New" panose="02070309020205020404" pitchFamily="49" charset="0"/>
              </a:rPr>
              <a:t>               =75		# Latitude North [degrees] </a:t>
            </a:r>
          </a:p>
          <a:p>
            <a:r>
              <a:rPr lang="en-US" sz="1400" b="1" dirty="0" err="1">
                <a:solidFill>
                  <a:srgbClr val="0000FF"/>
                </a:solidFill>
                <a:latin typeface="Courier New" panose="02070309020205020404" pitchFamily="49" charset="0"/>
                <a:cs typeface="Courier New" panose="02070309020205020404" pitchFamily="49" charset="0"/>
              </a:rPr>
              <a:t>Lat_step</a:t>
            </a:r>
            <a:r>
              <a:rPr lang="en-US" sz="1400" b="1" dirty="0">
                <a:solidFill>
                  <a:srgbClr val="0000FF"/>
                </a:solidFill>
                <a:latin typeface="Courier New" panose="02070309020205020404" pitchFamily="49" charset="0"/>
                <a:cs typeface="Courier New" panose="02070309020205020404" pitchFamily="49" charset="0"/>
              </a:rPr>
              <a:t>            =0.25		# Latitude Step regular grid [degrees]</a:t>
            </a:r>
          </a:p>
          <a:p>
            <a:endParaRPr lang="en-US" sz="1400" b="1" dirty="0"/>
          </a:p>
        </p:txBody>
      </p:sp>
      <p:sp>
        <p:nvSpPr>
          <p:cNvPr id="3" name="Zástupný objekt pre číslo snímky 2"/>
          <p:cNvSpPr>
            <a:spLocks noGrp="1"/>
          </p:cNvSpPr>
          <p:nvPr>
            <p:ph type="sldNum" sz="quarter" idx="12"/>
          </p:nvPr>
        </p:nvSpPr>
        <p:spPr/>
        <p:txBody>
          <a:bodyPr/>
          <a:lstStyle/>
          <a:p>
            <a:fld id="{15C50341-29A1-497D-86B7-D71D0DD32BE0}" type="slidenum">
              <a:rPr lang="de-AT" smtClean="0"/>
              <a:t>31</a:t>
            </a:fld>
            <a:endParaRPr lang="de-AT"/>
          </a:p>
        </p:txBody>
      </p:sp>
      <p:sp>
        <p:nvSpPr>
          <p:cNvPr id="10" name="Segnaposto piè di pagina 5">
            <a:extLst>
              <a:ext uri="{FF2B5EF4-FFF2-40B4-BE49-F238E27FC236}">
                <a16:creationId xmlns:a16="http://schemas.microsoft.com/office/drawing/2014/main" id="{9DBEC91F-5668-9B4E-BB87-384326BE457A}"/>
              </a:ext>
            </a:extLst>
          </p:cNvPr>
          <p:cNvSpPr>
            <a:spLocks noGrp="1"/>
          </p:cNvSpPr>
          <p:nvPr>
            <p:ph type="ftr" sz="quarter" idx="11"/>
          </p:nvPr>
        </p:nvSpPr>
        <p:spPr>
          <a:xfrm>
            <a:off x="8857502" y="6492875"/>
            <a:ext cx="2422807" cy="365125"/>
          </a:xfrm>
        </p:spPr>
        <p:txBody>
          <a:bodyPr/>
          <a:lstStyle/>
          <a:p>
            <a:r>
              <a:rPr lang="sk-SK" dirty="0" smtClean="0"/>
              <a:t>jan</a:t>
            </a:r>
            <a:r>
              <a:rPr lang="de-AT" dirty="0" smtClean="0"/>
              <a:t>.</a:t>
            </a:r>
            <a:r>
              <a:rPr lang="sk-SK" dirty="0" smtClean="0"/>
              <a:t>kanak</a:t>
            </a:r>
            <a:r>
              <a:rPr lang="de-AT" dirty="0" smtClean="0"/>
              <a:t>@</a:t>
            </a:r>
            <a:r>
              <a:rPr lang="sk-SK" dirty="0" smtClean="0"/>
              <a:t>shmu</a:t>
            </a:r>
            <a:r>
              <a:rPr lang="de-AT" dirty="0" smtClean="0"/>
              <a:t>.</a:t>
            </a:r>
            <a:r>
              <a:rPr lang="sk-SK" dirty="0" smtClean="0"/>
              <a:t>sk</a:t>
            </a:r>
            <a:r>
              <a:rPr lang="de-AT" dirty="0" smtClean="0"/>
              <a:t> (</a:t>
            </a:r>
            <a:r>
              <a:rPr lang="sk-SK" dirty="0" smtClean="0"/>
              <a:t>SHMU</a:t>
            </a:r>
            <a:r>
              <a:rPr lang="de-AT" dirty="0" smtClean="0"/>
              <a:t>)</a:t>
            </a:r>
            <a:endParaRPr lang="de-AT" dirty="0"/>
          </a:p>
        </p:txBody>
      </p:sp>
    </p:spTree>
    <p:extLst>
      <p:ext uri="{BB962C8B-B14F-4D97-AF65-F5344CB8AC3E}">
        <p14:creationId xmlns:p14="http://schemas.microsoft.com/office/powerpoint/2010/main" val="24785518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ĺžnik 2"/>
          <p:cNvSpPr/>
          <p:nvPr/>
        </p:nvSpPr>
        <p:spPr>
          <a:xfrm>
            <a:off x="7708800" y="1153188"/>
            <a:ext cx="2847600" cy="240065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sz="1000" dirty="0"/>
              <a:t>Log file dpr_regulargrid.log:</a:t>
            </a:r>
          </a:p>
          <a:p>
            <a:r>
              <a:rPr lang="en-US" sz="1000" dirty="0"/>
              <a:t> </a:t>
            </a:r>
          </a:p>
          <a:p>
            <a:r>
              <a:rPr lang="en-US" sz="1000" dirty="0"/>
              <a:t>Original DPR </a:t>
            </a:r>
            <a:r>
              <a:rPr lang="en-US" sz="1000" dirty="0" err="1"/>
              <a:t>x,y</a:t>
            </a:r>
            <a:r>
              <a:rPr lang="en-US" sz="1000" dirty="0"/>
              <a:t>-dimensions: 49 7932</a:t>
            </a:r>
          </a:p>
          <a:p>
            <a:r>
              <a:rPr lang="en-US" sz="1000" dirty="0"/>
              <a:t> </a:t>
            </a:r>
          </a:p>
          <a:p>
            <a:r>
              <a:rPr lang="en-US" sz="1000" dirty="0" err="1"/>
              <a:t>Shmid</a:t>
            </a:r>
            <a:r>
              <a:rPr lang="en-US" sz="1000" dirty="0"/>
              <a:t> for 201 = 70058008 : </a:t>
            </a:r>
            <a:r>
              <a:rPr lang="en-US" sz="1000" dirty="0" err="1"/>
              <a:t>p_DPR_lon</a:t>
            </a:r>
            <a:endParaRPr lang="en-US" sz="1000" dirty="0"/>
          </a:p>
          <a:p>
            <a:r>
              <a:rPr lang="en-US" sz="1000" dirty="0" err="1"/>
              <a:t>shmid</a:t>
            </a:r>
            <a:r>
              <a:rPr lang="en-US" sz="1000" dirty="0"/>
              <a:t> for 202 = 70025239 : </a:t>
            </a:r>
            <a:r>
              <a:rPr lang="en-US" sz="1000" dirty="0" err="1"/>
              <a:t>p_DPR_lat</a:t>
            </a:r>
            <a:endParaRPr lang="en-US" sz="1000" dirty="0"/>
          </a:p>
          <a:p>
            <a:r>
              <a:rPr lang="en-US" sz="1000" dirty="0" err="1"/>
              <a:t>shmid</a:t>
            </a:r>
            <a:r>
              <a:rPr lang="en-US" sz="1000" dirty="0"/>
              <a:t> for 207 = 70156316 : </a:t>
            </a:r>
            <a:r>
              <a:rPr lang="en-US" sz="1000" dirty="0" err="1"/>
              <a:t>p_DPR_pcp</a:t>
            </a:r>
            <a:endParaRPr lang="en-US" sz="1000" dirty="0"/>
          </a:p>
          <a:p>
            <a:r>
              <a:rPr lang="en-US" sz="1000" dirty="0" err="1"/>
              <a:t>shmid</a:t>
            </a:r>
            <a:r>
              <a:rPr lang="en-US" sz="1000" dirty="0"/>
              <a:t> for 216 = 70090778 : </a:t>
            </a:r>
            <a:r>
              <a:rPr lang="en-US" sz="1000" dirty="0" err="1"/>
              <a:t>p_DPR_lst</a:t>
            </a:r>
            <a:endParaRPr lang="en-US" sz="1000" dirty="0"/>
          </a:p>
          <a:p>
            <a:r>
              <a:rPr lang="en-US" sz="1000" dirty="0" err="1"/>
              <a:t>shmid</a:t>
            </a:r>
            <a:r>
              <a:rPr lang="en-US" sz="1000" dirty="0"/>
              <a:t> for 212 = 70123547 : </a:t>
            </a:r>
            <a:r>
              <a:rPr lang="en-US" sz="1000" dirty="0" err="1"/>
              <a:t>p_DPR_phase</a:t>
            </a:r>
            <a:endParaRPr lang="en-US" sz="1000" dirty="0"/>
          </a:p>
          <a:p>
            <a:r>
              <a:rPr lang="en-US" sz="1000" dirty="0"/>
              <a:t> </a:t>
            </a:r>
          </a:p>
          <a:p>
            <a:r>
              <a:rPr lang="en-US" sz="1000" dirty="0"/>
              <a:t>Regular LON, LAT grid size: 799 x 799</a:t>
            </a:r>
          </a:p>
          <a:p>
            <a:r>
              <a:rPr lang="en-US" sz="1000" dirty="0"/>
              <a:t> </a:t>
            </a:r>
          </a:p>
          <a:p>
            <a:r>
              <a:rPr lang="en-US" sz="1000" dirty="0" err="1"/>
              <a:t>shmid</a:t>
            </a:r>
            <a:r>
              <a:rPr lang="en-US" sz="1000" dirty="0"/>
              <a:t> for 503 = 70385699 : </a:t>
            </a:r>
            <a:r>
              <a:rPr lang="en-US" sz="1000" dirty="0" err="1"/>
              <a:t>p_dpr_prec_gridded</a:t>
            </a:r>
            <a:endParaRPr lang="en-US" sz="1000" dirty="0"/>
          </a:p>
          <a:p>
            <a:r>
              <a:rPr lang="en-US" sz="1000" dirty="0" err="1"/>
              <a:t>shmid</a:t>
            </a:r>
            <a:r>
              <a:rPr lang="en-US" sz="1000" dirty="0"/>
              <a:t> for 506 = 70418468 : </a:t>
            </a:r>
            <a:r>
              <a:rPr lang="en-US" sz="1000" dirty="0" err="1"/>
              <a:t>p_dpr_clph_gridded</a:t>
            </a:r>
            <a:endParaRPr lang="en-US" sz="1000" dirty="0"/>
          </a:p>
          <a:p>
            <a:r>
              <a:rPr lang="en-US" sz="1000" dirty="0" err="1"/>
              <a:t>shmid</a:t>
            </a:r>
            <a:r>
              <a:rPr lang="en-US" sz="1000" dirty="0"/>
              <a:t> for 507 = 70451237 : </a:t>
            </a:r>
            <a:r>
              <a:rPr lang="en-US" sz="1000" dirty="0" err="1"/>
              <a:t>p_dpr_flag_gridded</a:t>
            </a:r>
            <a:endParaRPr lang="en-US" sz="1000" dirty="0"/>
          </a:p>
        </p:txBody>
      </p:sp>
      <p:sp>
        <p:nvSpPr>
          <p:cNvPr id="4" name="Obdĺžnik 3"/>
          <p:cNvSpPr/>
          <p:nvPr/>
        </p:nvSpPr>
        <p:spPr>
          <a:xfrm>
            <a:off x="7708800" y="3582995"/>
            <a:ext cx="2858400" cy="301621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sz="1000" dirty="0"/>
              <a:t>Log file h02_regulargrid.log:</a:t>
            </a:r>
          </a:p>
          <a:p>
            <a:r>
              <a:rPr lang="en-US" sz="1000" dirty="0"/>
              <a:t> </a:t>
            </a:r>
          </a:p>
          <a:p>
            <a:r>
              <a:rPr lang="en-US" sz="1000" dirty="0"/>
              <a:t>Original h02 </a:t>
            </a:r>
            <a:r>
              <a:rPr lang="en-US" sz="1000" dirty="0" err="1"/>
              <a:t>x,y</a:t>
            </a:r>
            <a:r>
              <a:rPr lang="en-US" sz="1000" dirty="0"/>
              <a:t>-dimensions: 876 90</a:t>
            </a:r>
          </a:p>
          <a:p>
            <a:r>
              <a:rPr lang="en-US" sz="1000" dirty="0"/>
              <a:t> </a:t>
            </a:r>
          </a:p>
          <a:p>
            <a:r>
              <a:rPr lang="en-US" sz="1000" dirty="0" err="1"/>
              <a:t>shmid</a:t>
            </a:r>
            <a:r>
              <a:rPr lang="en-US" sz="1000" dirty="0"/>
              <a:t> for 101 = 69632000 : p_h02_lon</a:t>
            </a:r>
          </a:p>
          <a:p>
            <a:r>
              <a:rPr lang="en-US" sz="1000" dirty="0" err="1"/>
              <a:t>shmid</a:t>
            </a:r>
            <a:r>
              <a:rPr lang="en-US" sz="1000" dirty="0"/>
              <a:t> for 102 = 69664780 : p_h02_lat</a:t>
            </a:r>
          </a:p>
          <a:p>
            <a:r>
              <a:rPr lang="en-US" sz="1000" dirty="0" err="1"/>
              <a:t>shmid</a:t>
            </a:r>
            <a:r>
              <a:rPr lang="en-US" sz="1000" dirty="0"/>
              <a:t> for 103 = 69697549 : p_h02_pcp</a:t>
            </a:r>
          </a:p>
          <a:p>
            <a:r>
              <a:rPr lang="en-US" sz="1000" dirty="0" err="1"/>
              <a:t>shmid</a:t>
            </a:r>
            <a:r>
              <a:rPr lang="en-US" sz="1000" dirty="0"/>
              <a:t> for 104 = 69763087 : p_h02_obsq</a:t>
            </a:r>
          </a:p>
          <a:p>
            <a:r>
              <a:rPr lang="en-US" sz="1000" dirty="0" err="1"/>
              <a:t>shmid</a:t>
            </a:r>
            <a:r>
              <a:rPr lang="en-US" sz="1000" dirty="0"/>
              <a:t> for 105 = 69828625 : p_h02_conf</a:t>
            </a:r>
          </a:p>
          <a:p>
            <a:r>
              <a:rPr lang="en-US" sz="1000" dirty="0" err="1"/>
              <a:t>shmid</a:t>
            </a:r>
            <a:r>
              <a:rPr lang="en-US" sz="1000" dirty="0"/>
              <a:t> for 106 = 69795856 : p_h02_clph</a:t>
            </a:r>
          </a:p>
          <a:p>
            <a:r>
              <a:rPr lang="en-US" sz="1000" dirty="0" err="1"/>
              <a:t>shmid</a:t>
            </a:r>
            <a:r>
              <a:rPr lang="en-US" sz="1000" dirty="0"/>
              <a:t> for 107 = 69730318 : p_h02_flag</a:t>
            </a:r>
          </a:p>
          <a:p>
            <a:r>
              <a:rPr lang="en-US" sz="1000" dirty="0"/>
              <a:t> </a:t>
            </a:r>
          </a:p>
          <a:p>
            <a:r>
              <a:rPr lang="en-US" sz="1000" dirty="0"/>
              <a:t>Regular LON, LAT grid size: 799 x 799</a:t>
            </a:r>
          </a:p>
          <a:p>
            <a:r>
              <a:rPr lang="en-US" sz="1000" dirty="0"/>
              <a:t> </a:t>
            </a:r>
          </a:p>
          <a:p>
            <a:r>
              <a:rPr lang="en-US" sz="1000" dirty="0" err="1"/>
              <a:t>shmid</a:t>
            </a:r>
            <a:r>
              <a:rPr lang="en-US" sz="1000" dirty="0"/>
              <a:t> for 403 = 69861394 : p_h02_prec_gridded</a:t>
            </a:r>
          </a:p>
          <a:p>
            <a:r>
              <a:rPr lang="en-US" sz="1000" dirty="0" err="1"/>
              <a:t>shmid</a:t>
            </a:r>
            <a:r>
              <a:rPr lang="en-US" sz="1000" dirty="0"/>
              <a:t> for 405 = 69894163 : p_h02_conf_gridded</a:t>
            </a:r>
          </a:p>
          <a:p>
            <a:r>
              <a:rPr lang="en-US" sz="1000" dirty="0" err="1"/>
              <a:t>shmid</a:t>
            </a:r>
            <a:r>
              <a:rPr lang="en-US" sz="1000" dirty="0"/>
              <a:t> for 404 = 69926932 : p_h02_obsq_gridded</a:t>
            </a:r>
          </a:p>
          <a:p>
            <a:r>
              <a:rPr lang="en-US" sz="1000" dirty="0" err="1"/>
              <a:t>shmid</a:t>
            </a:r>
            <a:r>
              <a:rPr lang="en-US" sz="1000" dirty="0"/>
              <a:t> for 406 = 69959701 : p_h02_clph_gridded</a:t>
            </a:r>
          </a:p>
          <a:p>
            <a:r>
              <a:rPr lang="en-US" sz="1000" dirty="0" err="1"/>
              <a:t>shmid</a:t>
            </a:r>
            <a:r>
              <a:rPr lang="en-US" sz="1000" dirty="0"/>
              <a:t> for 407 = 69992470 : p_h02_flag_gridded</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6000" y="1706400"/>
            <a:ext cx="5842800" cy="509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Nadpis 1"/>
          <p:cNvSpPr>
            <a:spLocks noGrp="1"/>
          </p:cNvSpPr>
          <p:nvPr>
            <p:ph type="title"/>
          </p:nvPr>
        </p:nvSpPr>
        <p:spPr>
          <a:xfrm>
            <a:off x="2881275" y="134713"/>
            <a:ext cx="7886700" cy="693274"/>
          </a:xfrm>
        </p:spPr>
        <p:txBody>
          <a:bodyPr>
            <a:normAutofit fontScale="90000"/>
          </a:bodyPr>
          <a:lstStyle/>
          <a:p>
            <a:r>
              <a:rPr lang="en-US" dirty="0" smtClean="0"/>
              <a:t>Memory management</a:t>
            </a:r>
            <a:br>
              <a:rPr lang="en-US" dirty="0" smtClean="0"/>
            </a:br>
            <a:r>
              <a:rPr lang="en-US" dirty="0" smtClean="0"/>
              <a:t>- just for information (for software developers)</a:t>
            </a:r>
            <a:endParaRPr lang="en-US" dirty="0"/>
          </a:p>
        </p:txBody>
      </p:sp>
      <p:sp>
        <p:nvSpPr>
          <p:cNvPr id="5" name="BlokTextu 4"/>
          <p:cNvSpPr txBox="1"/>
          <p:nvPr/>
        </p:nvSpPr>
        <p:spPr>
          <a:xfrm>
            <a:off x="1843051" y="1052388"/>
            <a:ext cx="5030929" cy="646331"/>
          </a:xfrm>
          <a:prstGeom prst="rect">
            <a:avLst/>
          </a:prstGeom>
          <a:noFill/>
        </p:spPr>
        <p:txBody>
          <a:bodyPr wrap="none" rtlCol="0">
            <a:spAutoFit/>
          </a:bodyPr>
          <a:lstStyle/>
          <a:p>
            <a:r>
              <a:rPr lang="en-US" dirty="0"/>
              <a:t>Proposed shared memory IDs and parameter types</a:t>
            </a:r>
          </a:p>
          <a:p>
            <a:r>
              <a:rPr lang="en-US" dirty="0"/>
              <a:t>by Marco Petracca in table:</a:t>
            </a:r>
          </a:p>
        </p:txBody>
      </p:sp>
      <p:sp>
        <p:nvSpPr>
          <p:cNvPr id="2" name="Zástupný objekt pre číslo snímky 1"/>
          <p:cNvSpPr>
            <a:spLocks noGrp="1"/>
          </p:cNvSpPr>
          <p:nvPr>
            <p:ph type="sldNum" sz="quarter" idx="12"/>
          </p:nvPr>
        </p:nvSpPr>
        <p:spPr/>
        <p:txBody>
          <a:bodyPr/>
          <a:lstStyle/>
          <a:p>
            <a:fld id="{15C50341-29A1-497D-86B7-D71D0DD32BE0}" type="slidenum">
              <a:rPr lang="de-AT" smtClean="0"/>
              <a:t>32</a:t>
            </a:fld>
            <a:endParaRPr lang="de-AT"/>
          </a:p>
        </p:txBody>
      </p:sp>
      <p:sp>
        <p:nvSpPr>
          <p:cNvPr id="9" name="Segnaposto piè di pagina 5">
            <a:extLst>
              <a:ext uri="{FF2B5EF4-FFF2-40B4-BE49-F238E27FC236}">
                <a16:creationId xmlns:a16="http://schemas.microsoft.com/office/drawing/2014/main" id="{9DBEC91F-5668-9B4E-BB87-384326BE457A}"/>
              </a:ext>
            </a:extLst>
          </p:cNvPr>
          <p:cNvSpPr>
            <a:spLocks noGrp="1"/>
          </p:cNvSpPr>
          <p:nvPr>
            <p:ph type="ftr" sz="quarter" idx="11"/>
          </p:nvPr>
        </p:nvSpPr>
        <p:spPr>
          <a:xfrm>
            <a:off x="8857502" y="6492875"/>
            <a:ext cx="2422807" cy="365125"/>
          </a:xfrm>
        </p:spPr>
        <p:txBody>
          <a:bodyPr/>
          <a:lstStyle/>
          <a:p>
            <a:r>
              <a:rPr lang="sk-SK" dirty="0" smtClean="0"/>
              <a:t>jan</a:t>
            </a:r>
            <a:r>
              <a:rPr lang="de-AT" dirty="0" smtClean="0"/>
              <a:t>.</a:t>
            </a:r>
            <a:r>
              <a:rPr lang="sk-SK" dirty="0" smtClean="0"/>
              <a:t>kanak</a:t>
            </a:r>
            <a:r>
              <a:rPr lang="de-AT" dirty="0" smtClean="0"/>
              <a:t>@</a:t>
            </a:r>
            <a:r>
              <a:rPr lang="sk-SK" dirty="0" smtClean="0"/>
              <a:t>shmu</a:t>
            </a:r>
            <a:r>
              <a:rPr lang="de-AT" dirty="0" smtClean="0"/>
              <a:t>.</a:t>
            </a:r>
            <a:r>
              <a:rPr lang="sk-SK" dirty="0" smtClean="0"/>
              <a:t>sk</a:t>
            </a:r>
            <a:r>
              <a:rPr lang="de-AT" dirty="0" smtClean="0"/>
              <a:t> (</a:t>
            </a:r>
            <a:r>
              <a:rPr lang="sk-SK" dirty="0" smtClean="0"/>
              <a:t>SHMU</a:t>
            </a:r>
            <a:r>
              <a:rPr lang="de-AT" dirty="0" smtClean="0"/>
              <a:t>)</a:t>
            </a:r>
            <a:endParaRPr lang="de-AT" dirty="0"/>
          </a:p>
        </p:txBody>
      </p:sp>
    </p:spTree>
    <p:extLst>
      <p:ext uri="{BB962C8B-B14F-4D97-AF65-F5344CB8AC3E}">
        <p14:creationId xmlns:p14="http://schemas.microsoft.com/office/powerpoint/2010/main" val="26844023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ĺžnik 5"/>
          <p:cNvSpPr/>
          <p:nvPr/>
        </p:nvSpPr>
        <p:spPr>
          <a:xfrm>
            <a:off x="6060000" y="141402"/>
            <a:ext cx="4413600" cy="6178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BlokTextu 11"/>
          <p:cNvSpPr txBox="1"/>
          <p:nvPr/>
        </p:nvSpPr>
        <p:spPr>
          <a:xfrm>
            <a:off x="6116127" y="541452"/>
            <a:ext cx="4299973" cy="369332"/>
          </a:xfrm>
          <a:prstGeom prst="rect">
            <a:avLst/>
          </a:prstGeom>
          <a:noFill/>
        </p:spPr>
        <p:txBody>
          <a:bodyPr wrap="square" rtlCol="0">
            <a:spAutoFit/>
          </a:bodyPr>
          <a:lstStyle/>
          <a:p>
            <a:pPr algn="ctr"/>
            <a:r>
              <a:rPr lang="en-US" dirty="0"/>
              <a:t>DPR and H02 Precipitation overlap:</a:t>
            </a:r>
          </a:p>
        </p:txBody>
      </p:sp>
      <p:pic>
        <p:nvPicPr>
          <p:cNvPr id="1027" name="Picture 3" descr="dpr_regulargrid-pc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4532" y="528913"/>
            <a:ext cx="4299975" cy="572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h02_regulargrid-pcp-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4533" y="533863"/>
            <a:ext cx="4299974" cy="5729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dĺžnik 3"/>
          <p:cNvSpPr/>
          <p:nvPr/>
        </p:nvSpPr>
        <p:spPr>
          <a:xfrm>
            <a:off x="1900581" y="1167884"/>
            <a:ext cx="3513600" cy="2031325"/>
          </a:xfrm>
          <a:prstGeom prst="rect">
            <a:avLst/>
          </a:prstGeom>
        </p:spPr>
        <p:txBody>
          <a:bodyPr wrap="square">
            <a:spAutoFit/>
          </a:bodyPr>
          <a:lstStyle/>
          <a:p>
            <a:r>
              <a:rPr lang="en-US" b="1" dirty="0"/>
              <a:t>Example of data in regular grid with lower density (0.25</a:t>
            </a:r>
            <a:r>
              <a:rPr lang="en-US" b="1" dirty="0" smtClean="0">
                <a:latin typeface="Calibri"/>
              </a:rPr>
              <a:t>°</a:t>
            </a:r>
            <a:r>
              <a:rPr lang="en-US" b="1" dirty="0" smtClean="0"/>
              <a:t>)</a:t>
            </a:r>
            <a:endParaRPr lang="en-US" dirty="0"/>
          </a:p>
          <a:p>
            <a:r>
              <a:rPr lang="en-US" dirty="0"/>
              <a:t>Region:</a:t>
            </a:r>
          </a:p>
          <a:p>
            <a:r>
              <a:rPr lang="en-US" dirty="0"/>
              <a:t>	</a:t>
            </a:r>
            <a:r>
              <a:rPr lang="en-US" dirty="0" err="1"/>
              <a:t>LON_West</a:t>
            </a:r>
            <a:r>
              <a:rPr lang="en-US" dirty="0"/>
              <a:t> = -60.0°</a:t>
            </a:r>
          </a:p>
          <a:p>
            <a:r>
              <a:rPr lang="en-US" dirty="0"/>
              <a:t>	</a:t>
            </a:r>
            <a:r>
              <a:rPr lang="en-US" dirty="0" err="1"/>
              <a:t>LON_East</a:t>
            </a:r>
            <a:r>
              <a:rPr lang="en-US" dirty="0"/>
              <a:t>   =  60.0°</a:t>
            </a:r>
          </a:p>
          <a:p>
            <a:r>
              <a:rPr lang="en-US" dirty="0"/>
              <a:t>	</a:t>
            </a:r>
            <a:r>
              <a:rPr lang="en-US" dirty="0" err="1"/>
              <a:t>LAT_South</a:t>
            </a:r>
            <a:r>
              <a:rPr lang="en-US" dirty="0"/>
              <a:t> = -80.0°</a:t>
            </a:r>
          </a:p>
          <a:p>
            <a:r>
              <a:rPr lang="en-US" dirty="0"/>
              <a:t>	</a:t>
            </a:r>
            <a:r>
              <a:rPr lang="en-US" dirty="0" err="1"/>
              <a:t>LAT_North</a:t>
            </a:r>
            <a:r>
              <a:rPr lang="en-US" dirty="0"/>
              <a:t> =  80.0 °</a:t>
            </a:r>
          </a:p>
        </p:txBody>
      </p:sp>
      <p:pic>
        <p:nvPicPr>
          <p:cNvPr id="8" name="Picture 3" descr="dpr_regulargrid-pc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9200" y="3605748"/>
            <a:ext cx="2045072" cy="2723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h02_regulargrid-pcp-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6273" y="3604296"/>
            <a:ext cx="2044881" cy="2724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BlokTextu 4"/>
          <p:cNvSpPr txBox="1"/>
          <p:nvPr/>
        </p:nvSpPr>
        <p:spPr>
          <a:xfrm>
            <a:off x="1900581" y="3232081"/>
            <a:ext cx="1882310" cy="369332"/>
          </a:xfrm>
          <a:prstGeom prst="rect">
            <a:avLst/>
          </a:prstGeom>
          <a:noFill/>
        </p:spPr>
        <p:txBody>
          <a:bodyPr wrap="none" rtlCol="0">
            <a:spAutoFit/>
          </a:bodyPr>
          <a:lstStyle/>
          <a:p>
            <a:pPr algn="ctr"/>
            <a:r>
              <a:rPr lang="en-US" dirty="0"/>
              <a:t>DPR precipitation:</a:t>
            </a:r>
          </a:p>
        </p:txBody>
      </p:sp>
      <p:sp>
        <p:nvSpPr>
          <p:cNvPr id="11" name="BlokTextu 10"/>
          <p:cNvSpPr txBox="1"/>
          <p:nvPr/>
        </p:nvSpPr>
        <p:spPr>
          <a:xfrm>
            <a:off x="3986298" y="3232081"/>
            <a:ext cx="1944828" cy="369332"/>
          </a:xfrm>
          <a:prstGeom prst="rect">
            <a:avLst/>
          </a:prstGeom>
          <a:noFill/>
        </p:spPr>
        <p:txBody>
          <a:bodyPr wrap="none" rtlCol="0">
            <a:spAutoFit/>
          </a:bodyPr>
          <a:lstStyle/>
          <a:p>
            <a:pPr algn="ctr"/>
            <a:r>
              <a:rPr lang="en-US" dirty="0"/>
              <a:t>H02 precipitation:</a:t>
            </a:r>
          </a:p>
        </p:txBody>
      </p:sp>
      <p:sp>
        <p:nvSpPr>
          <p:cNvPr id="7" name="BlokTextu 6"/>
          <p:cNvSpPr txBox="1"/>
          <p:nvPr/>
        </p:nvSpPr>
        <p:spPr>
          <a:xfrm>
            <a:off x="2872132" y="74707"/>
            <a:ext cx="3202352" cy="1015663"/>
          </a:xfrm>
          <a:prstGeom prst="rect">
            <a:avLst/>
          </a:prstGeom>
          <a:noFill/>
        </p:spPr>
        <p:txBody>
          <a:bodyPr wrap="none" rtlCol="0">
            <a:spAutoFit/>
          </a:bodyPr>
          <a:lstStyle/>
          <a:p>
            <a:r>
              <a:rPr lang="en-US" sz="2000" b="1" dirty="0">
                <a:solidFill>
                  <a:srgbClr val="FFFF00"/>
                </a:solidFill>
                <a:latin typeface="+mj-lt"/>
                <a:ea typeface="+mj-ea"/>
                <a:cs typeface="+mj-cs"/>
              </a:rPr>
              <a:t>Overlapping of DPR and </a:t>
            </a:r>
            <a:r>
              <a:rPr lang="en-US" sz="2000" b="1" dirty="0" smtClean="0">
                <a:solidFill>
                  <a:srgbClr val="FFFF00"/>
                </a:solidFill>
                <a:latin typeface="+mj-lt"/>
                <a:ea typeface="+mj-ea"/>
                <a:cs typeface="+mj-cs"/>
              </a:rPr>
              <a:t>H02</a:t>
            </a:r>
          </a:p>
          <a:p>
            <a:r>
              <a:rPr lang="en-US" sz="2000" b="1" dirty="0" smtClean="0">
                <a:solidFill>
                  <a:srgbClr val="FFFF00"/>
                </a:solidFill>
                <a:latin typeface="+mj-lt"/>
                <a:ea typeface="+mj-ea"/>
                <a:cs typeface="+mj-cs"/>
              </a:rPr>
              <a:t>products</a:t>
            </a:r>
            <a:r>
              <a:rPr lang="en-US" sz="2000" b="1" dirty="0">
                <a:solidFill>
                  <a:srgbClr val="FFFF00"/>
                </a:solidFill>
                <a:latin typeface="+mj-lt"/>
                <a:ea typeface="+mj-ea"/>
                <a:cs typeface="+mj-cs"/>
              </a:rPr>
              <a:t>:</a:t>
            </a:r>
          </a:p>
          <a:p>
            <a:r>
              <a:rPr lang="en-US" sz="2000" b="1" dirty="0">
                <a:solidFill>
                  <a:srgbClr val="0070C0"/>
                </a:solidFill>
                <a:latin typeface="+mj-lt"/>
                <a:ea typeface="+mj-ea"/>
                <a:cs typeface="+mj-cs"/>
              </a:rPr>
              <a:t>Precipitation</a:t>
            </a:r>
          </a:p>
        </p:txBody>
      </p:sp>
      <p:sp>
        <p:nvSpPr>
          <p:cNvPr id="2" name="Ovál 1"/>
          <p:cNvSpPr/>
          <p:nvPr/>
        </p:nvSpPr>
        <p:spPr>
          <a:xfrm>
            <a:off x="8315325" y="1426696"/>
            <a:ext cx="609600" cy="1380451"/>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3" name="Ovál 12"/>
          <p:cNvSpPr/>
          <p:nvPr/>
        </p:nvSpPr>
        <p:spPr>
          <a:xfrm rot="5400000">
            <a:off x="7592645" y="2793197"/>
            <a:ext cx="609600" cy="1380451"/>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4" name="Ovál 13"/>
          <p:cNvSpPr/>
          <p:nvPr/>
        </p:nvSpPr>
        <p:spPr>
          <a:xfrm rot="7503131">
            <a:off x="7210431" y="4144599"/>
            <a:ext cx="609600" cy="1380451"/>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6" name="BlokTextu 15"/>
          <p:cNvSpPr txBox="1"/>
          <p:nvPr/>
        </p:nvSpPr>
        <p:spPr>
          <a:xfrm>
            <a:off x="6060000" y="178235"/>
            <a:ext cx="4299973" cy="369332"/>
          </a:xfrm>
          <a:prstGeom prst="rect">
            <a:avLst/>
          </a:prstGeom>
          <a:noFill/>
        </p:spPr>
        <p:txBody>
          <a:bodyPr wrap="square" rtlCol="0">
            <a:spAutoFit/>
          </a:bodyPr>
          <a:lstStyle/>
          <a:p>
            <a:pPr algn="ctr"/>
            <a:r>
              <a:rPr lang="en-US" dirty="0"/>
              <a:t>DPR and H02 </a:t>
            </a:r>
            <a:r>
              <a:rPr lang="en-US" dirty="0" smtClean="0"/>
              <a:t>Precipitation </a:t>
            </a:r>
            <a:r>
              <a:rPr lang="en-US" dirty="0"/>
              <a:t>overlap:</a:t>
            </a:r>
          </a:p>
        </p:txBody>
      </p:sp>
      <p:sp>
        <p:nvSpPr>
          <p:cNvPr id="3" name="BlokTextu 2"/>
          <p:cNvSpPr txBox="1"/>
          <p:nvPr/>
        </p:nvSpPr>
        <p:spPr>
          <a:xfrm>
            <a:off x="8857502" y="3605748"/>
            <a:ext cx="1377365" cy="646331"/>
          </a:xfrm>
          <a:prstGeom prst="rect">
            <a:avLst/>
          </a:prstGeom>
          <a:noFill/>
        </p:spPr>
        <p:txBody>
          <a:bodyPr wrap="none" rtlCol="0">
            <a:spAutoFit/>
          </a:bodyPr>
          <a:lstStyle/>
          <a:p>
            <a:r>
              <a:rPr lang="en-US" dirty="0" smtClean="0">
                <a:solidFill>
                  <a:srgbClr val="FF0000"/>
                </a:solidFill>
              </a:rPr>
              <a:t>Precipitation</a:t>
            </a:r>
          </a:p>
          <a:p>
            <a:r>
              <a:rPr lang="en-US" dirty="0" smtClean="0">
                <a:solidFill>
                  <a:srgbClr val="FF0000"/>
                </a:solidFill>
              </a:rPr>
              <a:t>intensities</a:t>
            </a:r>
            <a:endParaRPr lang="sk-SK" dirty="0">
              <a:solidFill>
                <a:srgbClr val="FF0000"/>
              </a:solidFill>
            </a:endParaRPr>
          </a:p>
        </p:txBody>
      </p:sp>
      <p:cxnSp>
        <p:nvCxnSpPr>
          <p:cNvPr id="17" name="Rovná spojovacia šípka 16"/>
          <p:cNvCxnSpPr/>
          <p:nvPr/>
        </p:nvCxnSpPr>
        <p:spPr>
          <a:xfrm flipH="1" flipV="1">
            <a:off x="8662204" y="2345567"/>
            <a:ext cx="262721" cy="12558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Rovná spojovacia šípka 20"/>
          <p:cNvCxnSpPr/>
          <p:nvPr/>
        </p:nvCxnSpPr>
        <p:spPr>
          <a:xfrm flipH="1" flipV="1">
            <a:off x="7973971" y="3479235"/>
            <a:ext cx="883531" cy="2131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Rovná spojovacia šípka 23"/>
          <p:cNvCxnSpPr/>
          <p:nvPr/>
        </p:nvCxnSpPr>
        <p:spPr>
          <a:xfrm flipH="1">
            <a:off x="7591425" y="3847172"/>
            <a:ext cx="1266077" cy="8196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Zástupný objekt pre číslo snímky 9"/>
          <p:cNvSpPr>
            <a:spLocks noGrp="1"/>
          </p:cNvSpPr>
          <p:nvPr>
            <p:ph type="sldNum" sz="quarter" idx="12"/>
          </p:nvPr>
        </p:nvSpPr>
        <p:spPr/>
        <p:txBody>
          <a:bodyPr/>
          <a:lstStyle/>
          <a:p>
            <a:fld id="{15C50341-29A1-497D-86B7-D71D0DD32BE0}" type="slidenum">
              <a:rPr lang="de-AT" smtClean="0"/>
              <a:t>33</a:t>
            </a:fld>
            <a:endParaRPr lang="de-AT"/>
          </a:p>
        </p:txBody>
      </p:sp>
      <p:sp>
        <p:nvSpPr>
          <p:cNvPr id="22" name="Segnaposto piè di pagina 5">
            <a:extLst>
              <a:ext uri="{FF2B5EF4-FFF2-40B4-BE49-F238E27FC236}">
                <a16:creationId xmlns:a16="http://schemas.microsoft.com/office/drawing/2014/main" id="{9DBEC91F-5668-9B4E-BB87-384326BE457A}"/>
              </a:ext>
            </a:extLst>
          </p:cNvPr>
          <p:cNvSpPr>
            <a:spLocks noGrp="1"/>
          </p:cNvSpPr>
          <p:nvPr>
            <p:ph type="ftr" sz="quarter" idx="11"/>
          </p:nvPr>
        </p:nvSpPr>
        <p:spPr>
          <a:xfrm>
            <a:off x="8857502" y="6492875"/>
            <a:ext cx="2422807" cy="365125"/>
          </a:xfrm>
        </p:spPr>
        <p:txBody>
          <a:bodyPr/>
          <a:lstStyle/>
          <a:p>
            <a:r>
              <a:rPr lang="sk-SK" dirty="0" smtClean="0"/>
              <a:t>jan</a:t>
            </a:r>
            <a:r>
              <a:rPr lang="de-AT" dirty="0" smtClean="0"/>
              <a:t>.</a:t>
            </a:r>
            <a:r>
              <a:rPr lang="sk-SK" dirty="0" smtClean="0"/>
              <a:t>kanak</a:t>
            </a:r>
            <a:r>
              <a:rPr lang="de-AT" dirty="0" smtClean="0"/>
              <a:t>@</a:t>
            </a:r>
            <a:r>
              <a:rPr lang="sk-SK" dirty="0" smtClean="0"/>
              <a:t>shmu</a:t>
            </a:r>
            <a:r>
              <a:rPr lang="de-AT" dirty="0" smtClean="0"/>
              <a:t>.</a:t>
            </a:r>
            <a:r>
              <a:rPr lang="sk-SK" dirty="0" smtClean="0"/>
              <a:t>sk</a:t>
            </a:r>
            <a:r>
              <a:rPr lang="de-AT" dirty="0" smtClean="0"/>
              <a:t> (</a:t>
            </a:r>
            <a:r>
              <a:rPr lang="sk-SK" dirty="0" smtClean="0"/>
              <a:t>SHMU</a:t>
            </a:r>
            <a:r>
              <a:rPr lang="de-AT" dirty="0" smtClean="0"/>
              <a:t>)</a:t>
            </a:r>
            <a:endParaRPr lang="de-AT" dirty="0"/>
          </a:p>
        </p:txBody>
      </p:sp>
    </p:spTree>
    <p:extLst>
      <p:ext uri="{BB962C8B-B14F-4D97-AF65-F5344CB8AC3E}">
        <p14:creationId xmlns:p14="http://schemas.microsoft.com/office/powerpoint/2010/main" val="280145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ipe(down)">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pr_regulargrid-clph-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9200" y="3553789"/>
            <a:ext cx="2048326" cy="272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dĺžnik 5"/>
          <p:cNvSpPr/>
          <p:nvPr/>
        </p:nvSpPr>
        <p:spPr>
          <a:xfrm>
            <a:off x="6060000" y="169977"/>
            <a:ext cx="4413600" cy="6178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BlokTextu 11"/>
          <p:cNvSpPr txBox="1"/>
          <p:nvPr/>
        </p:nvSpPr>
        <p:spPr>
          <a:xfrm>
            <a:off x="6060000" y="178235"/>
            <a:ext cx="4299973" cy="369332"/>
          </a:xfrm>
          <a:prstGeom prst="rect">
            <a:avLst/>
          </a:prstGeom>
          <a:noFill/>
        </p:spPr>
        <p:txBody>
          <a:bodyPr wrap="square" rtlCol="0">
            <a:spAutoFit/>
          </a:bodyPr>
          <a:lstStyle/>
          <a:p>
            <a:pPr algn="ctr"/>
            <a:r>
              <a:rPr lang="en-US" dirty="0"/>
              <a:t>DPR and H02 Cloud phase overlap:</a:t>
            </a:r>
          </a:p>
        </p:txBody>
      </p:sp>
      <p:sp>
        <p:nvSpPr>
          <p:cNvPr id="4" name="Obdĺžnik 3"/>
          <p:cNvSpPr/>
          <p:nvPr/>
        </p:nvSpPr>
        <p:spPr>
          <a:xfrm>
            <a:off x="1900581" y="1167884"/>
            <a:ext cx="3513600" cy="2031325"/>
          </a:xfrm>
          <a:prstGeom prst="rect">
            <a:avLst/>
          </a:prstGeom>
        </p:spPr>
        <p:txBody>
          <a:bodyPr wrap="square">
            <a:spAutoFit/>
          </a:bodyPr>
          <a:lstStyle/>
          <a:p>
            <a:r>
              <a:rPr lang="en-US" b="1" dirty="0"/>
              <a:t>Example of data in regular grid with lower density (0.25</a:t>
            </a:r>
            <a:r>
              <a:rPr lang="en-US" b="1" dirty="0" smtClean="0">
                <a:latin typeface="Calibri"/>
              </a:rPr>
              <a:t>°</a:t>
            </a:r>
            <a:r>
              <a:rPr lang="en-US" b="1" dirty="0" smtClean="0"/>
              <a:t>)</a:t>
            </a:r>
            <a:endParaRPr lang="en-US" dirty="0"/>
          </a:p>
          <a:p>
            <a:r>
              <a:rPr lang="en-US" dirty="0"/>
              <a:t>Region:</a:t>
            </a:r>
          </a:p>
          <a:p>
            <a:r>
              <a:rPr lang="en-US" dirty="0"/>
              <a:t>	</a:t>
            </a:r>
            <a:r>
              <a:rPr lang="en-US" dirty="0" err="1"/>
              <a:t>LON_West</a:t>
            </a:r>
            <a:r>
              <a:rPr lang="en-US" dirty="0"/>
              <a:t> = -60.0°</a:t>
            </a:r>
          </a:p>
          <a:p>
            <a:r>
              <a:rPr lang="en-US" dirty="0"/>
              <a:t>	</a:t>
            </a:r>
            <a:r>
              <a:rPr lang="en-US" dirty="0" err="1"/>
              <a:t>LON_East</a:t>
            </a:r>
            <a:r>
              <a:rPr lang="en-US" dirty="0"/>
              <a:t>   =  60.0°</a:t>
            </a:r>
          </a:p>
          <a:p>
            <a:r>
              <a:rPr lang="en-US" dirty="0"/>
              <a:t>	</a:t>
            </a:r>
            <a:r>
              <a:rPr lang="en-US" dirty="0" err="1"/>
              <a:t>LAT_South</a:t>
            </a:r>
            <a:r>
              <a:rPr lang="en-US" dirty="0"/>
              <a:t> = -80.0°</a:t>
            </a:r>
          </a:p>
          <a:p>
            <a:r>
              <a:rPr lang="en-US" dirty="0"/>
              <a:t>	</a:t>
            </a:r>
            <a:r>
              <a:rPr lang="en-US" dirty="0" err="1"/>
              <a:t>LAT_North</a:t>
            </a:r>
            <a:r>
              <a:rPr lang="en-US" dirty="0"/>
              <a:t> =  80.0 °</a:t>
            </a:r>
          </a:p>
        </p:txBody>
      </p:sp>
      <p:sp>
        <p:nvSpPr>
          <p:cNvPr id="5" name="BlokTextu 4"/>
          <p:cNvSpPr txBox="1"/>
          <p:nvPr/>
        </p:nvSpPr>
        <p:spPr>
          <a:xfrm>
            <a:off x="1921451" y="3184456"/>
            <a:ext cx="1840568" cy="369332"/>
          </a:xfrm>
          <a:prstGeom prst="rect">
            <a:avLst/>
          </a:prstGeom>
          <a:noFill/>
        </p:spPr>
        <p:txBody>
          <a:bodyPr wrap="none" rtlCol="0">
            <a:spAutoFit/>
          </a:bodyPr>
          <a:lstStyle/>
          <a:p>
            <a:pPr algn="ctr"/>
            <a:r>
              <a:rPr lang="en-US" dirty="0"/>
              <a:t>DPR Cloud phase:</a:t>
            </a:r>
          </a:p>
        </p:txBody>
      </p:sp>
      <p:sp>
        <p:nvSpPr>
          <p:cNvPr id="11" name="BlokTextu 10"/>
          <p:cNvSpPr txBox="1"/>
          <p:nvPr/>
        </p:nvSpPr>
        <p:spPr>
          <a:xfrm>
            <a:off x="4043259" y="3184456"/>
            <a:ext cx="1832554" cy="369332"/>
          </a:xfrm>
          <a:prstGeom prst="rect">
            <a:avLst/>
          </a:prstGeom>
          <a:noFill/>
        </p:spPr>
        <p:txBody>
          <a:bodyPr wrap="none" rtlCol="0">
            <a:spAutoFit/>
          </a:bodyPr>
          <a:lstStyle/>
          <a:p>
            <a:pPr algn="ctr"/>
            <a:r>
              <a:rPr lang="en-US" dirty="0"/>
              <a:t>H02 Cloud phase:</a:t>
            </a:r>
          </a:p>
        </p:txBody>
      </p:sp>
      <p:sp>
        <p:nvSpPr>
          <p:cNvPr id="7" name="BlokTextu 6"/>
          <p:cNvSpPr txBox="1"/>
          <p:nvPr/>
        </p:nvSpPr>
        <p:spPr>
          <a:xfrm>
            <a:off x="2738782" y="80139"/>
            <a:ext cx="3202352" cy="1015663"/>
          </a:xfrm>
          <a:prstGeom prst="rect">
            <a:avLst/>
          </a:prstGeom>
          <a:noFill/>
        </p:spPr>
        <p:txBody>
          <a:bodyPr wrap="none" rtlCol="0">
            <a:spAutoFit/>
          </a:bodyPr>
          <a:lstStyle/>
          <a:p>
            <a:r>
              <a:rPr lang="en-US" sz="2000" b="1" dirty="0">
                <a:solidFill>
                  <a:srgbClr val="FFFF00"/>
                </a:solidFill>
                <a:latin typeface="+mj-lt"/>
                <a:ea typeface="+mj-ea"/>
                <a:cs typeface="+mj-cs"/>
              </a:rPr>
              <a:t>Overlapping of DPR and </a:t>
            </a:r>
            <a:r>
              <a:rPr lang="en-US" sz="2000" b="1" dirty="0" smtClean="0">
                <a:solidFill>
                  <a:srgbClr val="FFFF00"/>
                </a:solidFill>
                <a:latin typeface="+mj-lt"/>
                <a:ea typeface="+mj-ea"/>
                <a:cs typeface="+mj-cs"/>
              </a:rPr>
              <a:t>H02</a:t>
            </a:r>
          </a:p>
          <a:p>
            <a:r>
              <a:rPr lang="en-US" sz="2000" b="1" dirty="0" smtClean="0">
                <a:solidFill>
                  <a:srgbClr val="FFFF00"/>
                </a:solidFill>
                <a:latin typeface="+mj-lt"/>
                <a:ea typeface="+mj-ea"/>
                <a:cs typeface="+mj-cs"/>
              </a:rPr>
              <a:t>products</a:t>
            </a:r>
            <a:r>
              <a:rPr lang="en-US" sz="2000" b="1" dirty="0">
                <a:solidFill>
                  <a:srgbClr val="FFFF00"/>
                </a:solidFill>
                <a:latin typeface="+mj-lt"/>
                <a:ea typeface="+mj-ea"/>
                <a:cs typeface="+mj-cs"/>
              </a:rPr>
              <a:t>:</a:t>
            </a:r>
          </a:p>
          <a:p>
            <a:r>
              <a:rPr lang="en-US" sz="2000" b="1" dirty="0">
                <a:solidFill>
                  <a:srgbClr val="0070C0"/>
                </a:solidFill>
                <a:latin typeface="+mj-lt"/>
                <a:ea typeface="+mj-ea"/>
                <a:cs typeface="+mj-cs"/>
              </a:rPr>
              <a:t>Cloud phase</a:t>
            </a:r>
          </a:p>
        </p:txBody>
      </p:sp>
      <p:pic>
        <p:nvPicPr>
          <p:cNvPr id="2051" name="Picture 3" descr="h02_regulargrid-clph-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6866" y="3553788"/>
            <a:ext cx="2045340" cy="272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dpr_regulargrid-clph-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7600" y="555825"/>
            <a:ext cx="4297680" cy="573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descr="h02_regulargrid-clph-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7600" y="555825"/>
            <a:ext cx="4297680" cy="573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BlokTextu 15"/>
          <p:cNvSpPr txBox="1"/>
          <p:nvPr/>
        </p:nvSpPr>
        <p:spPr>
          <a:xfrm>
            <a:off x="8428877" y="3420945"/>
            <a:ext cx="1842556" cy="646331"/>
          </a:xfrm>
          <a:prstGeom prst="rect">
            <a:avLst/>
          </a:prstGeom>
          <a:noFill/>
        </p:spPr>
        <p:txBody>
          <a:bodyPr wrap="none" rtlCol="0">
            <a:spAutoFit/>
          </a:bodyPr>
          <a:lstStyle/>
          <a:p>
            <a:r>
              <a:rPr lang="en-US" dirty="0" smtClean="0">
                <a:solidFill>
                  <a:schemeClr val="bg1"/>
                </a:solidFill>
              </a:rPr>
              <a:t>Precipitation</a:t>
            </a:r>
          </a:p>
          <a:p>
            <a:r>
              <a:rPr lang="en-US" dirty="0" smtClean="0">
                <a:solidFill>
                  <a:schemeClr val="bg1"/>
                </a:solidFill>
              </a:rPr>
              <a:t>Phase liquid/solid</a:t>
            </a:r>
            <a:endParaRPr lang="sk-SK" dirty="0">
              <a:solidFill>
                <a:schemeClr val="bg1"/>
              </a:solidFill>
            </a:endParaRPr>
          </a:p>
        </p:txBody>
      </p:sp>
      <p:sp>
        <p:nvSpPr>
          <p:cNvPr id="2" name="Zástupný objekt pre číslo snímky 1"/>
          <p:cNvSpPr>
            <a:spLocks noGrp="1"/>
          </p:cNvSpPr>
          <p:nvPr>
            <p:ph type="sldNum" sz="quarter" idx="12"/>
          </p:nvPr>
        </p:nvSpPr>
        <p:spPr/>
        <p:txBody>
          <a:bodyPr/>
          <a:lstStyle/>
          <a:p>
            <a:fld id="{15C50341-29A1-497D-86B7-D71D0DD32BE0}" type="slidenum">
              <a:rPr lang="de-AT" smtClean="0"/>
              <a:t>34</a:t>
            </a:fld>
            <a:endParaRPr lang="de-AT"/>
          </a:p>
        </p:txBody>
      </p:sp>
      <p:sp>
        <p:nvSpPr>
          <p:cNvPr id="17" name="Segnaposto piè di pagina 5">
            <a:extLst>
              <a:ext uri="{FF2B5EF4-FFF2-40B4-BE49-F238E27FC236}">
                <a16:creationId xmlns:a16="http://schemas.microsoft.com/office/drawing/2014/main" id="{9DBEC91F-5668-9B4E-BB87-384326BE457A}"/>
              </a:ext>
            </a:extLst>
          </p:cNvPr>
          <p:cNvSpPr>
            <a:spLocks noGrp="1"/>
          </p:cNvSpPr>
          <p:nvPr>
            <p:ph type="ftr" sz="quarter" idx="11"/>
          </p:nvPr>
        </p:nvSpPr>
        <p:spPr>
          <a:xfrm>
            <a:off x="8857502" y="6492875"/>
            <a:ext cx="2422807" cy="365125"/>
          </a:xfrm>
        </p:spPr>
        <p:txBody>
          <a:bodyPr/>
          <a:lstStyle/>
          <a:p>
            <a:r>
              <a:rPr lang="sk-SK" dirty="0" smtClean="0"/>
              <a:t>jan</a:t>
            </a:r>
            <a:r>
              <a:rPr lang="de-AT" dirty="0" smtClean="0"/>
              <a:t>.</a:t>
            </a:r>
            <a:r>
              <a:rPr lang="sk-SK" dirty="0" smtClean="0"/>
              <a:t>kanak</a:t>
            </a:r>
            <a:r>
              <a:rPr lang="de-AT" dirty="0" smtClean="0"/>
              <a:t>@</a:t>
            </a:r>
            <a:r>
              <a:rPr lang="sk-SK" dirty="0" smtClean="0"/>
              <a:t>shmu</a:t>
            </a:r>
            <a:r>
              <a:rPr lang="de-AT" dirty="0" smtClean="0"/>
              <a:t>.</a:t>
            </a:r>
            <a:r>
              <a:rPr lang="sk-SK" dirty="0" smtClean="0"/>
              <a:t>sk</a:t>
            </a:r>
            <a:r>
              <a:rPr lang="de-AT" dirty="0" smtClean="0"/>
              <a:t> (</a:t>
            </a:r>
            <a:r>
              <a:rPr lang="sk-SK" dirty="0" smtClean="0"/>
              <a:t>SHMU</a:t>
            </a:r>
            <a:r>
              <a:rPr lang="de-AT" dirty="0" smtClean="0"/>
              <a:t>)</a:t>
            </a:r>
            <a:endParaRPr lang="de-AT" dirty="0"/>
          </a:p>
        </p:txBody>
      </p:sp>
    </p:spTree>
    <p:extLst>
      <p:ext uri="{BB962C8B-B14F-4D97-AF65-F5344CB8AC3E}">
        <p14:creationId xmlns:p14="http://schemas.microsoft.com/office/powerpoint/2010/main" val="206641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ĺžnik 5"/>
          <p:cNvSpPr/>
          <p:nvPr/>
        </p:nvSpPr>
        <p:spPr>
          <a:xfrm>
            <a:off x="6060000" y="169977"/>
            <a:ext cx="4413600" cy="6178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BlokTextu 11"/>
          <p:cNvSpPr txBox="1"/>
          <p:nvPr/>
        </p:nvSpPr>
        <p:spPr>
          <a:xfrm>
            <a:off x="6116127" y="169977"/>
            <a:ext cx="4299973" cy="369332"/>
          </a:xfrm>
          <a:prstGeom prst="rect">
            <a:avLst/>
          </a:prstGeom>
          <a:noFill/>
        </p:spPr>
        <p:txBody>
          <a:bodyPr wrap="square" rtlCol="0">
            <a:spAutoFit/>
          </a:bodyPr>
          <a:lstStyle/>
          <a:p>
            <a:pPr algn="ctr"/>
            <a:r>
              <a:rPr lang="en-US" dirty="0"/>
              <a:t>DPR and H02 Land mask overlap:</a:t>
            </a:r>
          </a:p>
        </p:txBody>
      </p:sp>
      <p:sp>
        <p:nvSpPr>
          <p:cNvPr id="4" name="Obdĺžnik 3"/>
          <p:cNvSpPr/>
          <p:nvPr/>
        </p:nvSpPr>
        <p:spPr>
          <a:xfrm>
            <a:off x="1900581" y="1167884"/>
            <a:ext cx="3513600" cy="2031325"/>
          </a:xfrm>
          <a:prstGeom prst="rect">
            <a:avLst/>
          </a:prstGeom>
        </p:spPr>
        <p:txBody>
          <a:bodyPr wrap="square">
            <a:spAutoFit/>
          </a:bodyPr>
          <a:lstStyle/>
          <a:p>
            <a:r>
              <a:rPr lang="en-US" b="1" dirty="0"/>
              <a:t>Example of data in regular grid with lower density (0.25</a:t>
            </a:r>
            <a:r>
              <a:rPr lang="en-US" b="1" dirty="0" smtClean="0">
                <a:latin typeface="Calibri"/>
              </a:rPr>
              <a:t>°</a:t>
            </a:r>
            <a:r>
              <a:rPr lang="en-US" b="1" dirty="0" smtClean="0"/>
              <a:t>)</a:t>
            </a:r>
            <a:endParaRPr lang="en-US" dirty="0"/>
          </a:p>
          <a:p>
            <a:r>
              <a:rPr lang="en-US" dirty="0"/>
              <a:t>Region:</a:t>
            </a:r>
          </a:p>
          <a:p>
            <a:r>
              <a:rPr lang="en-US" dirty="0"/>
              <a:t>	</a:t>
            </a:r>
            <a:r>
              <a:rPr lang="en-US" dirty="0" err="1"/>
              <a:t>LON_West</a:t>
            </a:r>
            <a:r>
              <a:rPr lang="en-US" dirty="0"/>
              <a:t> = -60.0°</a:t>
            </a:r>
          </a:p>
          <a:p>
            <a:r>
              <a:rPr lang="en-US" dirty="0"/>
              <a:t>	</a:t>
            </a:r>
            <a:r>
              <a:rPr lang="en-US" dirty="0" err="1"/>
              <a:t>LON_East</a:t>
            </a:r>
            <a:r>
              <a:rPr lang="en-US" dirty="0"/>
              <a:t>   =  60.0°</a:t>
            </a:r>
          </a:p>
          <a:p>
            <a:r>
              <a:rPr lang="en-US" dirty="0"/>
              <a:t>	</a:t>
            </a:r>
            <a:r>
              <a:rPr lang="en-US" dirty="0" err="1"/>
              <a:t>LAT_South</a:t>
            </a:r>
            <a:r>
              <a:rPr lang="en-US" dirty="0"/>
              <a:t> = -80.0°</a:t>
            </a:r>
          </a:p>
          <a:p>
            <a:r>
              <a:rPr lang="en-US" dirty="0"/>
              <a:t>	</a:t>
            </a:r>
            <a:r>
              <a:rPr lang="en-US" dirty="0" err="1"/>
              <a:t>LAT_North</a:t>
            </a:r>
            <a:r>
              <a:rPr lang="en-US" dirty="0"/>
              <a:t> =  80.0 °</a:t>
            </a:r>
          </a:p>
        </p:txBody>
      </p:sp>
      <p:sp>
        <p:nvSpPr>
          <p:cNvPr id="5" name="BlokTextu 4"/>
          <p:cNvSpPr txBox="1"/>
          <p:nvPr/>
        </p:nvSpPr>
        <p:spPr>
          <a:xfrm>
            <a:off x="2001600" y="3184456"/>
            <a:ext cx="1680268" cy="369332"/>
          </a:xfrm>
          <a:prstGeom prst="rect">
            <a:avLst/>
          </a:prstGeom>
          <a:noFill/>
        </p:spPr>
        <p:txBody>
          <a:bodyPr wrap="none" rtlCol="0">
            <a:spAutoFit/>
          </a:bodyPr>
          <a:lstStyle/>
          <a:p>
            <a:pPr algn="ctr"/>
            <a:r>
              <a:rPr lang="en-US" dirty="0"/>
              <a:t>DPR Land mask:</a:t>
            </a:r>
          </a:p>
        </p:txBody>
      </p:sp>
      <p:sp>
        <p:nvSpPr>
          <p:cNvPr id="11" name="BlokTextu 10"/>
          <p:cNvSpPr txBox="1"/>
          <p:nvPr/>
        </p:nvSpPr>
        <p:spPr>
          <a:xfrm>
            <a:off x="4123409" y="3184456"/>
            <a:ext cx="1672253" cy="369332"/>
          </a:xfrm>
          <a:prstGeom prst="rect">
            <a:avLst/>
          </a:prstGeom>
          <a:noFill/>
        </p:spPr>
        <p:txBody>
          <a:bodyPr wrap="none" rtlCol="0">
            <a:spAutoFit/>
          </a:bodyPr>
          <a:lstStyle/>
          <a:p>
            <a:pPr algn="ctr"/>
            <a:r>
              <a:rPr lang="en-US" dirty="0"/>
              <a:t>H02 Land mask:</a:t>
            </a:r>
          </a:p>
        </p:txBody>
      </p:sp>
      <p:sp>
        <p:nvSpPr>
          <p:cNvPr id="7" name="BlokTextu 6"/>
          <p:cNvSpPr txBox="1"/>
          <p:nvPr/>
        </p:nvSpPr>
        <p:spPr>
          <a:xfrm>
            <a:off x="2778150" y="88560"/>
            <a:ext cx="3202352" cy="1015663"/>
          </a:xfrm>
          <a:prstGeom prst="rect">
            <a:avLst/>
          </a:prstGeom>
          <a:noFill/>
        </p:spPr>
        <p:txBody>
          <a:bodyPr wrap="none" rtlCol="0">
            <a:spAutoFit/>
          </a:bodyPr>
          <a:lstStyle/>
          <a:p>
            <a:r>
              <a:rPr lang="en-US" sz="2000" b="1" dirty="0">
                <a:solidFill>
                  <a:srgbClr val="FFFF00"/>
                </a:solidFill>
                <a:latin typeface="+mj-lt"/>
                <a:ea typeface="+mj-ea"/>
                <a:cs typeface="+mj-cs"/>
              </a:rPr>
              <a:t>Overlapping of DPR and </a:t>
            </a:r>
            <a:r>
              <a:rPr lang="en-US" sz="2000" b="1" dirty="0" smtClean="0">
                <a:solidFill>
                  <a:srgbClr val="FFFF00"/>
                </a:solidFill>
                <a:latin typeface="+mj-lt"/>
                <a:ea typeface="+mj-ea"/>
                <a:cs typeface="+mj-cs"/>
              </a:rPr>
              <a:t>H02</a:t>
            </a:r>
          </a:p>
          <a:p>
            <a:r>
              <a:rPr lang="en-US" sz="2000" b="1" dirty="0" smtClean="0">
                <a:solidFill>
                  <a:srgbClr val="FFFF00"/>
                </a:solidFill>
                <a:latin typeface="+mj-lt"/>
                <a:ea typeface="+mj-ea"/>
                <a:cs typeface="+mj-cs"/>
              </a:rPr>
              <a:t>products</a:t>
            </a:r>
            <a:r>
              <a:rPr lang="en-US" sz="2000" b="1" dirty="0">
                <a:solidFill>
                  <a:srgbClr val="FFFF00"/>
                </a:solidFill>
                <a:latin typeface="+mj-lt"/>
                <a:ea typeface="+mj-ea"/>
                <a:cs typeface="+mj-cs"/>
              </a:rPr>
              <a:t>:</a:t>
            </a:r>
          </a:p>
          <a:p>
            <a:r>
              <a:rPr lang="en-US" sz="2000" b="1" dirty="0">
                <a:solidFill>
                  <a:srgbClr val="0070C0"/>
                </a:solidFill>
                <a:latin typeface="+mj-lt"/>
                <a:ea typeface="+mj-ea"/>
                <a:cs typeface="+mj-cs"/>
              </a:rPr>
              <a:t>Land mask</a:t>
            </a:r>
          </a:p>
        </p:txBody>
      </p:sp>
      <p:pic>
        <p:nvPicPr>
          <p:cNvPr id="1026" name="Picture 2" descr="h02_regulargrid-flag-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6001" y="3553789"/>
            <a:ext cx="2053427" cy="272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dpr_regulargrid-flag-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9200" y="3553789"/>
            <a:ext cx="2046618" cy="272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dpr_regulargrid-flag-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6126" y="555825"/>
            <a:ext cx="4297680" cy="573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h02_regulargrid-flag-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6126" y="555825"/>
            <a:ext cx="4310320" cy="57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BlokTextu 13"/>
          <p:cNvSpPr txBox="1"/>
          <p:nvPr/>
        </p:nvSpPr>
        <p:spPr>
          <a:xfrm>
            <a:off x="8477444" y="2999790"/>
            <a:ext cx="1591461" cy="369332"/>
          </a:xfrm>
          <a:prstGeom prst="rect">
            <a:avLst/>
          </a:prstGeom>
          <a:noFill/>
        </p:spPr>
        <p:txBody>
          <a:bodyPr wrap="none" rtlCol="0">
            <a:spAutoFit/>
          </a:bodyPr>
          <a:lstStyle/>
          <a:p>
            <a:r>
              <a:rPr lang="en-US" dirty="0" smtClean="0">
                <a:solidFill>
                  <a:srgbClr val="00B050"/>
                </a:solidFill>
              </a:rPr>
              <a:t>Sea/coast/land</a:t>
            </a:r>
          </a:p>
        </p:txBody>
      </p:sp>
      <p:sp>
        <p:nvSpPr>
          <p:cNvPr id="2" name="Zástupný objekt pre číslo snímky 1"/>
          <p:cNvSpPr>
            <a:spLocks noGrp="1"/>
          </p:cNvSpPr>
          <p:nvPr>
            <p:ph type="sldNum" sz="quarter" idx="12"/>
          </p:nvPr>
        </p:nvSpPr>
        <p:spPr/>
        <p:txBody>
          <a:bodyPr/>
          <a:lstStyle/>
          <a:p>
            <a:fld id="{15C50341-29A1-497D-86B7-D71D0DD32BE0}" type="slidenum">
              <a:rPr lang="de-AT" smtClean="0"/>
              <a:t>35</a:t>
            </a:fld>
            <a:endParaRPr lang="de-AT"/>
          </a:p>
        </p:txBody>
      </p:sp>
      <p:sp>
        <p:nvSpPr>
          <p:cNvPr id="15" name="Segnaposto piè di pagina 5">
            <a:extLst>
              <a:ext uri="{FF2B5EF4-FFF2-40B4-BE49-F238E27FC236}">
                <a16:creationId xmlns:a16="http://schemas.microsoft.com/office/drawing/2014/main" id="{9DBEC91F-5668-9B4E-BB87-384326BE457A}"/>
              </a:ext>
            </a:extLst>
          </p:cNvPr>
          <p:cNvSpPr>
            <a:spLocks noGrp="1"/>
          </p:cNvSpPr>
          <p:nvPr>
            <p:ph type="ftr" sz="quarter" idx="11"/>
          </p:nvPr>
        </p:nvSpPr>
        <p:spPr>
          <a:xfrm>
            <a:off x="8857502" y="6492875"/>
            <a:ext cx="2422807" cy="365125"/>
          </a:xfrm>
        </p:spPr>
        <p:txBody>
          <a:bodyPr/>
          <a:lstStyle/>
          <a:p>
            <a:r>
              <a:rPr lang="sk-SK" dirty="0" smtClean="0"/>
              <a:t>jan</a:t>
            </a:r>
            <a:r>
              <a:rPr lang="de-AT" dirty="0" smtClean="0"/>
              <a:t>.</a:t>
            </a:r>
            <a:r>
              <a:rPr lang="sk-SK" dirty="0" smtClean="0"/>
              <a:t>kanak</a:t>
            </a:r>
            <a:r>
              <a:rPr lang="de-AT" dirty="0" smtClean="0"/>
              <a:t>@</a:t>
            </a:r>
            <a:r>
              <a:rPr lang="sk-SK" dirty="0" smtClean="0"/>
              <a:t>shmu</a:t>
            </a:r>
            <a:r>
              <a:rPr lang="de-AT" dirty="0" smtClean="0"/>
              <a:t>.</a:t>
            </a:r>
            <a:r>
              <a:rPr lang="sk-SK" dirty="0" smtClean="0"/>
              <a:t>sk</a:t>
            </a:r>
            <a:r>
              <a:rPr lang="de-AT" dirty="0" smtClean="0"/>
              <a:t> (</a:t>
            </a:r>
            <a:r>
              <a:rPr lang="sk-SK" dirty="0" smtClean="0"/>
              <a:t>SHMU</a:t>
            </a:r>
            <a:r>
              <a:rPr lang="de-AT" dirty="0" smtClean="0"/>
              <a:t>)</a:t>
            </a:r>
            <a:endParaRPr lang="de-AT" dirty="0"/>
          </a:p>
        </p:txBody>
      </p:sp>
    </p:spTree>
    <p:extLst>
      <p:ext uri="{BB962C8B-B14F-4D97-AF65-F5344CB8AC3E}">
        <p14:creationId xmlns:p14="http://schemas.microsoft.com/office/powerpoint/2010/main" val="289347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365127"/>
            <a:ext cx="7886700" cy="729274"/>
          </a:xfrm>
        </p:spPr>
        <p:txBody>
          <a:bodyPr/>
          <a:lstStyle/>
          <a:p>
            <a:r>
              <a:rPr lang="en-US" dirty="0" smtClean="0"/>
              <a:t>Matching data in time and space</a:t>
            </a:r>
            <a:endParaRPr lang="en-US" dirty="0"/>
          </a:p>
        </p:txBody>
      </p:sp>
      <p:sp>
        <p:nvSpPr>
          <p:cNvPr id="3" name="Obdĺžnik 2"/>
          <p:cNvSpPr/>
          <p:nvPr/>
        </p:nvSpPr>
        <p:spPr>
          <a:xfrm>
            <a:off x="1761600" y="1552245"/>
            <a:ext cx="8582400" cy="4524315"/>
          </a:xfrm>
          <a:prstGeom prst="rect">
            <a:avLst/>
          </a:prstGeom>
        </p:spPr>
        <p:txBody>
          <a:bodyPr wrap="square">
            <a:spAutoFit/>
          </a:bodyPr>
          <a:lstStyle/>
          <a:p>
            <a:r>
              <a:rPr lang="en-US" dirty="0"/>
              <a:t>Matched data in shared memory blocks use keys 503, 506, 507, 403, 404, 405, 406 and 407 as input to program </a:t>
            </a:r>
            <a:r>
              <a:rPr lang="en-US" b="1" dirty="0"/>
              <a:t>dpr-h02_matching.c</a:t>
            </a:r>
            <a:r>
              <a:rPr lang="en-US" dirty="0"/>
              <a:t>, which generate binary data for statistics:</a:t>
            </a:r>
          </a:p>
          <a:p>
            <a:endParaRPr lang="en-US" dirty="0"/>
          </a:p>
          <a:p>
            <a:r>
              <a:rPr lang="en-US" dirty="0"/>
              <a:t>&lt;region&gt;-h02B_gpm_&lt;</a:t>
            </a:r>
            <a:r>
              <a:rPr lang="en-US" dirty="0" err="1"/>
              <a:t>yyyymm</a:t>
            </a:r>
            <a:r>
              <a:rPr lang="en-US" dirty="0"/>
              <a:t>&gt;_lat.out.gz</a:t>
            </a:r>
          </a:p>
          <a:p>
            <a:r>
              <a:rPr lang="en-US" dirty="0"/>
              <a:t>&lt;region&gt;-h02B_gpm_&lt;</a:t>
            </a:r>
            <a:r>
              <a:rPr lang="en-US" dirty="0" err="1"/>
              <a:t>yyyymm</a:t>
            </a:r>
            <a:r>
              <a:rPr lang="en-US" dirty="0"/>
              <a:t>&gt;_lon.out.gz</a:t>
            </a:r>
          </a:p>
          <a:p>
            <a:r>
              <a:rPr lang="en-US" dirty="0"/>
              <a:t>&lt;region&gt;-h02B_gpm_&lt;</a:t>
            </a:r>
            <a:r>
              <a:rPr lang="en-US" dirty="0" err="1"/>
              <a:t>yyyymm</a:t>
            </a:r>
            <a:r>
              <a:rPr lang="en-US" dirty="0"/>
              <a:t>&gt;_dpr.out.gz</a:t>
            </a:r>
          </a:p>
          <a:p>
            <a:r>
              <a:rPr lang="en-US" dirty="0"/>
              <a:t>&lt;region&gt;-h02B_gpm_&lt;</a:t>
            </a:r>
            <a:r>
              <a:rPr lang="en-US" dirty="0" err="1"/>
              <a:t>yyyymm</a:t>
            </a:r>
            <a:r>
              <a:rPr lang="en-US" dirty="0"/>
              <a:t>&gt;_cnf.out.gz</a:t>
            </a:r>
          </a:p>
          <a:p>
            <a:r>
              <a:rPr lang="en-US" dirty="0"/>
              <a:t>&lt;region&gt;-h02B_gpm_&lt;</a:t>
            </a:r>
            <a:r>
              <a:rPr lang="en-US" dirty="0" err="1"/>
              <a:t>yyyymm</a:t>
            </a:r>
            <a:r>
              <a:rPr lang="en-US" dirty="0"/>
              <a:t>&gt;_clp.out.gz</a:t>
            </a:r>
          </a:p>
          <a:p>
            <a:r>
              <a:rPr lang="en-US" dirty="0"/>
              <a:t>&lt;region&gt;-h02B_gpm_&lt;</a:t>
            </a:r>
            <a:r>
              <a:rPr lang="en-US" dirty="0" err="1"/>
              <a:t>yyyymm</a:t>
            </a:r>
            <a:r>
              <a:rPr lang="en-US" dirty="0"/>
              <a:t>&gt;_scl.out.gz</a:t>
            </a:r>
          </a:p>
          <a:p>
            <a:r>
              <a:rPr lang="en-US" dirty="0"/>
              <a:t>&lt;region&gt;-h02B_gpm_&lt;</a:t>
            </a:r>
            <a:r>
              <a:rPr lang="en-US" dirty="0" err="1"/>
              <a:t>yyyymm</a:t>
            </a:r>
            <a:r>
              <a:rPr lang="en-US" dirty="0"/>
              <a:t>&gt;_num.out.gz</a:t>
            </a:r>
          </a:p>
          <a:p>
            <a:r>
              <a:rPr lang="en-US" dirty="0"/>
              <a:t>&lt;region&gt;-h02B_gpm_&lt;</a:t>
            </a:r>
            <a:r>
              <a:rPr lang="en-US" dirty="0" err="1"/>
              <a:t>yyyymm</a:t>
            </a:r>
            <a:r>
              <a:rPr lang="en-US" dirty="0"/>
              <a:t>&gt;_sat.out.gz</a:t>
            </a:r>
          </a:p>
          <a:p>
            <a:r>
              <a:rPr lang="en-US" dirty="0"/>
              <a:t>&lt;region&gt;-h02B_gpm_&lt;</a:t>
            </a:r>
            <a:r>
              <a:rPr lang="en-US" dirty="0" err="1"/>
              <a:t>yyyymm</a:t>
            </a:r>
            <a:r>
              <a:rPr lang="en-US" dirty="0"/>
              <a:t>&gt;_sda.out.gz</a:t>
            </a:r>
          </a:p>
          <a:p>
            <a:r>
              <a:rPr lang="en-US" dirty="0"/>
              <a:t>&lt;region&gt;-h02B_gpm_&lt;</a:t>
            </a:r>
            <a:r>
              <a:rPr lang="en-US" dirty="0" err="1"/>
              <a:t>yyyymm</a:t>
            </a:r>
            <a:r>
              <a:rPr lang="en-US" dirty="0"/>
              <a:t>&gt;_grq.out.gz</a:t>
            </a:r>
          </a:p>
          <a:p>
            <a:r>
              <a:rPr lang="en-US" dirty="0"/>
              <a:t>&lt;region&gt;-h02B_gpm_&lt;</a:t>
            </a:r>
            <a:r>
              <a:rPr lang="en-US" dirty="0" err="1"/>
              <a:t>yyyymm</a:t>
            </a:r>
            <a:r>
              <a:rPr lang="en-US" dirty="0"/>
              <a:t>&gt;_day.out.gz</a:t>
            </a:r>
          </a:p>
          <a:p>
            <a:r>
              <a:rPr lang="en-US" dirty="0"/>
              <a:t>&lt;region&gt;-h02B_gpm_&lt;</a:t>
            </a:r>
            <a:r>
              <a:rPr lang="en-US" dirty="0" err="1"/>
              <a:t>yyyymm</a:t>
            </a:r>
            <a:r>
              <a:rPr lang="en-US" dirty="0"/>
              <a:t>&gt;_obq.out.gz</a:t>
            </a:r>
          </a:p>
          <a:p>
            <a:endParaRPr lang="en-US" dirty="0"/>
          </a:p>
        </p:txBody>
      </p:sp>
      <p:sp>
        <p:nvSpPr>
          <p:cNvPr id="4" name="Obdĺžnik 3"/>
          <p:cNvSpPr/>
          <p:nvPr/>
        </p:nvSpPr>
        <p:spPr>
          <a:xfrm>
            <a:off x="6261600" y="2194442"/>
            <a:ext cx="4082400" cy="2215991"/>
          </a:xfrm>
          <a:prstGeom prst="rect">
            <a:avLst/>
          </a:prstGeom>
        </p:spPr>
        <p:txBody>
          <a:bodyPr wrap="square">
            <a:spAutoFit/>
          </a:bodyPr>
          <a:lstStyle/>
          <a:p>
            <a:r>
              <a:rPr lang="en-US" b="1" dirty="0"/>
              <a:t>Core code for matching:</a:t>
            </a:r>
          </a:p>
          <a:p>
            <a:endParaRPr lang="en-US" sz="1200" dirty="0"/>
          </a:p>
          <a:p>
            <a:r>
              <a:rPr lang="en-US" sz="1200" dirty="0" err="1"/>
              <a:t>dTsec</a:t>
            </a:r>
            <a:r>
              <a:rPr lang="en-US" sz="1200" dirty="0"/>
              <a:t>  =*(</a:t>
            </a:r>
            <a:r>
              <a:rPr lang="en-US" sz="1200" dirty="0" err="1"/>
              <a:t>dpr_Tsec+i+j</a:t>
            </a:r>
            <a:r>
              <a:rPr lang="en-US" sz="1200" dirty="0"/>
              <a:t>*</a:t>
            </a:r>
            <a:r>
              <a:rPr lang="en-US" sz="1200" dirty="0" err="1"/>
              <a:t>grid_LON_size</a:t>
            </a:r>
            <a:r>
              <a:rPr lang="en-US" sz="1200" dirty="0"/>
              <a:t>);      	</a:t>
            </a:r>
          </a:p>
          <a:p>
            <a:r>
              <a:rPr lang="en-US" sz="1200" dirty="0" err="1"/>
              <a:t>hTsec</a:t>
            </a:r>
            <a:r>
              <a:rPr lang="en-US" sz="1200" dirty="0"/>
              <a:t>  =*(h02_Tsec+i+j*</a:t>
            </a:r>
            <a:r>
              <a:rPr lang="en-US" sz="1200" dirty="0" err="1"/>
              <a:t>grid_LON_size</a:t>
            </a:r>
            <a:r>
              <a:rPr lang="en-US" sz="1200" dirty="0"/>
              <a:t>);      	</a:t>
            </a:r>
          </a:p>
          <a:p>
            <a:r>
              <a:rPr lang="en-US" sz="1200" dirty="0" err="1"/>
              <a:t>deltat</a:t>
            </a:r>
            <a:r>
              <a:rPr lang="en-US" sz="1200" dirty="0"/>
              <a:t> = </a:t>
            </a:r>
            <a:r>
              <a:rPr lang="en-US" sz="1200" dirty="0" err="1"/>
              <a:t>dTsec</a:t>
            </a:r>
            <a:r>
              <a:rPr lang="en-US" sz="1200" dirty="0"/>
              <a:t> - </a:t>
            </a:r>
            <a:r>
              <a:rPr lang="en-US" sz="1200" dirty="0" err="1"/>
              <a:t>hTsec</a:t>
            </a:r>
            <a:r>
              <a:rPr lang="en-US" sz="1200" dirty="0"/>
              <a:t> ;</a:t>
            </a:r>
          </a:p>
          <a:p>
            <a:r>
              <a:rPr lang="en-US" sz="1200" dirty="0" err="1"/>
              <a:t>dprec</a:t>
            </a:r>
            <a:r>
              <a:rPr lang="en-US" sz="1200" dirty="0"/>
              <a:t>  =*(</a:t>
            </a:r>
            <a:r>
              <a:rPr lang="en-US" sz="1200" dirty="0" err="1"/>
              <a:t>dpr_prec+i+j</a:t>
            </a:r>
            <a:r>
              <a:rPr lang="en-US" sz="1200" dirty="0"/>
              <a:t>*</a:t>
            </a:r>
            <a:r>
              <a:rPr lang="en-US" sz="1200" dirty="0" err="1"/>
              <a:t>grid_LON_size</a:t>
            </a:r>
            <a:r>
              <a:rPr lang="en-US" sz="1200" dirty="0"/>
              <a:t>);</a:t>
            </a:r>
          </a:p>
          <a:p>
            <a:r>
              <a:rPr lang="en-US" sz="1200" dirty="0" err="1"/>
              <a:t>hprec</a:t>
            </a:r>
            <a:r>
              <a:rPr lang="en-US" sz="1200" dirty="0"/>
              <a:t>  =*(h02_prec+i+j*</a:t>
            </a:r>
            <a:r>
              <a:rPr lang="en-US" sz="1200" dirty="0" err="1"/>
              <a:t>grid_LON_size</a:t>
            </a:r>
            <a:r>
              <a:rPr lang="en-US" sz="1200" dirty="0"/>
              <a:t>);      	      	</a:t>
            </a:r>
          </a:p>
          <a:p>
            <a:r>
              <a:rPr lang="en-US" sz="1200" b="1" dirty="0">
                <a:solidFill>
                  <a:srgbClr val="FF0000"/>
                </a:solidFill>
              </a:rPr>
              <a:t>if (</a:t>
            </a:r>
            <a:r>
              <a:rPr lang="en-US" sz="1200" b="1" dirty="0" err="1">
                <a:solidFill>
                  <a:srgbClr val="FF0000"/>
                </a:solidFill>
              </a:rPr>
              <a:t>dprec</a:t>
            </a:r>
            <a:r>
              <a:rPr lang="en-US" sz="1200" b="1" dirty="0">
                <a:solidFill>
                  <a:srgbClr val="FF0000"/>
                </a:solidFill>
              </a:rPr>
              <a:t>&gt;=0 &amp; </a:t>
            </a:r>
            <a:r>
              <a:rPr lang="en-US" sz="1200" b="1" dirty="0" err="1">
                <a:solidFill>
                  <a:srgbClr val="FF0000"/>
                </a:solidFill>
              </a:rPr>
              <a:t>hprec</a:t>
            </a:r>
            <a:r>
              <a:rPr lang="en-US" sz="1200" b="1" dirty="0">
                <a:solidFill>
                  <a:srgbClr val="FF0000"/>
                </a:solidFill>
              </a:rPr>
              <a:t>&gt;=0 &amp; </a:t>
            </a:r>
            <a:r>
              <a:rPr lang="en-US" sz="1200" b="1" dirty="0" err="1">
                <a:solidFill>
                  <a:srgbClr val="FF0000"/>
                </a:solidFill>
              </a:rPr>
              <a:t>fabs</a:t>
            </a:r>
            <a:r>
              <a:rPr lang="en-US" sz="1200" b="1" dirty="0">
                <a:solidFill>
                  <a:srgbClr val="FF0000"/>
                </a:solidFill>
              </a:rPr>
              <a:t>(</a:t>
            </a:r>
            <a:r>
              <a:rPr lang="en-US" sz="1200" b="1" dirty="0" err="1">
                <a:solidFill>
                  <a:srgbClr val="FF0000"/>
                </a:solidFill>
              </a:rPr>
              <a:t>deltat</a:t>
            </a:r>
            <a:r>
              <a:rPr lang="en-US" sz="1200" b="1" dirty="0">
                <a:solidFill>
                  <a:srgbClr val="FF0000"/>
                </a:solidFill>
              </a:rPr>
              <a:t>)&lt;=</a:t>
            </a:r>
            <a:r>
              <a:rPr lang="en-US" sz="1200" b="1" dirty="0" err="1">
                <a:solidFill>
                  <a:srgbClr val="FF0000"/>
                </a:solidFill>
              </a:rPr>
              <a:t>MaxTimeDifference</a:t>
            </a:r>
            <a:r>
              <a:rPr lang="en-US" sz="1200" b="1" dirty="0">
                <a:solidFill>
                  <a:srgbClr val="FF0000"/>
                </a:solidFill>
              </a:rPr>
              <a:t>)</a:t>
            </a:r>
          </a:p>
          <a:p>
            <a:r>
              <a:rPr lang="en-US" sz="1200" b="1" dirty="0">
                <a:solidFill>
                  <a:srgbClr val="FF0000"/>
                </a:solidFill>
              </a:rPr>
              <a:t>{</a:t>
            </a:r>
          </a:p>
          <a:p>
            <a:r>
              <a:rPr lang="en-US" sz="1200" b="1" dirty="0">
                <a:solidFill>
                  <a:srgbClr val="FF0000"/>
                </a:solidFill>
              </a:rPr>
              <a:t>    </a:t>
            </a:r>
            <a:r>
              <a:rPr lang="en-US" sz="1200" b="1" dirty="0" err="1">
                <a:solidFill>
                  <a:srgbClr val="FF0000"/>
                </a:solidFill>
              </a:rPr>
              <a:t>write_to_bin_files</a:t>
            </a:r>
            <a:r>
              <a:rPr lang="en-US" sz="1200" b="1" dirty="0">
                <a:solidFill>
                  <a:srgbClr val="FF0000"/>
                </a:solidFill>
              </a:rPr>
              <a:t>()</a:t>
            </a:r>
          </a:p>
          <a:p>
            <a:r>
              <a:rPr lang="en-US" sz="1200" b="1" dirty="0">
                <a:solidFill>
                  <a:srgbClr val="FF0000"/>
                </a:solidFill>
              </a:rPr>
              <a:t>}</a:t>
            </a:r>
          </a:p>
        </p:txBody>
      </p:sp>
      <p:sp>
        <p:nvSpPr>
          <p:cNvPr id="5" name="Obdĺžnik 4"/>
          <p:cNvSpPr/>
          <p:nvPr/>
        </p:nvSpPr>
        <p:spPr>
          <a:xfrm>
            <a:off x="6520800" y="4297251"/>
            <a:ext cx="3888000" cy="2031325"/>
          </a:xfrm>
          <a:prstGeom prst="rect">
            <a:avLst/>
          </a:prstGeom>
        </p:spPr>
        <p:txBody>
          <a:bodyPr wrap="square">
            <a:spAutoFit/>
          </a:bodyPr>
          <a:lstStyle/>
          <a:p>
            <a:r>
              <a:rPr lang="en-US" sz="1400" dirty="0"/>
              <a:t>//Outputs for validation:  Shared memory blocks …with pre-shared key numbers:</a:t>
            </a:r>
          </a:p>
          <a:p>
            <a:r>
              <a:rPr lang="en-US" sz="1400" dirty="0">
                <a:solidFill>
                  <a:srgbClr val="0000FF"/>
                </a:solidFill>
              </a:rPr>
              <a:t>//  Precipitation	403	503</a:t>
            </a:r>
          </a:p>
          <a:p>
            <a:r>
              <a:rPr lang="en-US" sz="1400" dirty="0">
                <a:solidFill>
                  <a:srgbClr val="0000FF"/>
                </a:solidFill>
              </a:rPr>
              <a:t>//  Confidence	405	505</a:t>
            </a:r>
          </a:p>
          <a:p>
            <a:r>
              <a:rPr lang="en-US" sz="1400" dirty="0">
                <a:solidFill>
                  <a:srgbClr val="0000FF"/>
                </a:solidFill>
              </a:rPr>
              <a:t>//  Quality		404	504</a:t>
            </a:r>
          </a:p>
          <a:p>
            <a:r>
              <a:rPr lang="en-US" sz="1400" dirty="0">
                <a:solidFill>
                  <a:srgbClr val="0000FF"/>
                </a:solidFill>
              </a:rPr>
              <a:t>//  Prec. phase	406	506</a:t>
            </a:r>
          </a:p>
          <a:p>
            <a:r>
              <a:rPr lang="en-US" sz="1400" dirty="0">
                <a:solidFill>
                  <a:srgbClr val="0000FF"/>
                </a:solidFill>
              </a:rPr>
              <a:t>//  Surface mask	407	507</a:t>
            </a:r>
          </a:p>
          <a:p>
            <a:r>
              <a:rPr lang="en-US" sz="1400" dirty="0" smtClean="0">
                <a:solidFill>
                  <a:srgbClr val="0000FF"/>
                </a:solidFill>
              </a:rPr>
              <a:t>//</a:t>
            </a:r>
            <a:r>
              <a:rPr lang="sk-SK" sz="1400" dirty="0" smtClean="0">
                <a:solidFill>
                  <a:srgbClr val="0000FF"/>
                </a:solidFill>
              </a:rPr>
              <a:t> </a:t>
            </a:r>
            <a:r>
              <a:rPr lang="en-US" sz="1400" dirty="0" smtClean="0">
                <a:solidFill>
                  <a:srgbClr val="0000FF"/>
                </a:solidFill>
              </a:rPr>
              <a:t> Number of pixels	408	508</a:t>
            </a:r>
          </a:p>
          <a:p>
            <a:r>
              <a:rPr lang="en-US" sz="1400" dirty="0" smtClean="0">
                <a:solidFill>
                  <a:srgbClr val="0000FF"/>
                </a:solidFill>
              </a:rPr>
              <a:t>//  Time sec</a:t>
            </a:r>
            <a:r>
              <a:rPr lang="en-US" sz="1400" dirty="0">
                <a:solidFill>
                  <a:srgbClr val="0000FF"/>
                </a:solidFill>
              </a:rPr>
              <a:t>		499	599</a:t>
            </a:r>
          </a:p>
        </p:txBody>
      </p:sp>
      <p:sp>
        <p:nvSpPr>
          <p:cNvPr id="7" name="Zástupný objekt pre číslo snímky 6"/>
          <p:cNvSpPr>
            <a:spLocks noGrp="1"/>
          </p:cNvSpPr>
          <p:nvPr>
            <p:ph type="sldNum" sz="quarter" idx="12"/>
          </p:nvPr>
        </p:nvSpPr>
        <p:spPr/>
        <p:txBody>
          <a:bodyPr/>
          <a:lstStyle/>
          <a:p>
            <a:fld id="{15C50341-29A1-497D-86B7-D71D0DD32BE0}" type="slidenum">
              <a:rPr lang="de-AT" smtClean="0"/>
              <a:t>36</a:t>
            </a:fld>
            <a:endParaRPr lang="de-AT"/>
          </a:p>
        </p:txBody>
      </p:sp>
      <p:sp>
        <p:nvSpPr>
          <p:cNvPr id="9" name="Segnaposto piè di pagina 5">
            <a:extLst>
              <a:ext uri="{FF2B5EF4-FFF2-40B4-BE49-F238E27FC236}">
                <a16:creationId xmlns:a16="http://schemas.microsoft.com/office/drawing/2014/main" id="{9DBEC91F-5668-9B4E-BB87-384326BE457A}"/>
              </a:ext>
            </a:extLst>
          </p:cNvPr>
          <p:cNvSpPr>
            <a:spLocks noGrp="1"/>
          </p:cNvSpPr>
          <p:nvPr>
            <p:ph type="ftr" sz="quarter" idx="11"/>
          </p:nvPr>
        </p:nvSpPr>
        <p:spPr>
          <a:xfrm>
            <a:off x="8857502" y="6492875"/>
            <a:ext cx="2422807" cy="365125"/>
          </a:xfrm>
        </p:spPr>
        <p:txBody>
          <a:bodyPr/>
          <a:lstStyle/>
          <a:p>
            <a:r>
              <a:rPr lang="sk-SK" dirty="0" smtClean="0"/>
              <a:t>jan</a:t>
            </a:r>
            <a:r>
              <a:rPr lang="de-AT" dirty="0" smtClean="0"/>
              <a:t>.</a:t>
            </a:r>
            <a:r>
              <a:rPr lang="sk-SK" dirty="0" smtClean="0"/>
              <a:t>kanak</a:t>
            </a:r>
            <a:r>
              <a:rPr lang="de-AT" dirty="0" smtClean="0"/>
              <a:t>@</a:t>
            </a:r>
            <a:r>
              <a:rPr lang="sk-SK" dirty="0" smtClean="0"/>
              <a:t>shmu</a:t>
            </a:r>
            <a:r>
              <a:rPr lang="de-AT" dirty="0" smtClean="0"/>
              <a:t>.</a:t>
            </a:r>
            <a:r>
              <a:rPr lang="sk-SK" dirty="0" smtClean="0"/>
              <a:t>sk</a:t>
            </a:r>
            <a:r>
              <a:rPr lang="de-AT" dirty="0" smtClean="0"/>
              <a:t> (</a:t>
            </a:r>
            <a:r>
              <a:rPr lang="sk-SK" dirty="0" smtClean="0"/>
              <a:t>SHMU</a:t>
            </a:r>
            <a:r>
              <a:rPr lang="de-AT" dirty="0" smtClean="0"/>
              <a:t>)</a:t>
            </a:r>
            <a:endParaRPr lang="de-AT" dirty="0"/>
          </a:p>
        </p:txBody>
      </p:sp>
    </p:spTree>
    <p:extLst>
      <p:ext uri="{BB962C8B-B14F-4D97-AF65-F5344CB8AC3E}">
        <p14:creationId xmlns:p14="http://schemas.microsoft.com/office/powerpoint/2010/main" val="23141034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err="1" smtClean="0"/>
              <a:t>Conclusions</a:t>
            </a:r>
            <a:endParaRPr lang="sk-SK" dirty="0"/>
          </a:p>
        </p:txBody>
      </p:sp>
      <p:sp>
        <p:nvSpPr>
          <p:cNvPr id="4" name="Zástupný objekt pre číslo snímky 3"/>
          <p:cNvSpPr>
            <a:spLocks noGrp="1"/>
          </p:cNvSpPr>
          <p:nvPr>
            <p:ph type="sldNum" sz="quarter" idx="12"/>
          </p:nvPr>
        </p:nvSpPr>
        <p:spPr/>
        <p:txBody>
          <a:bodyPr/>
          <a:lstStyle/>
          <a:p>
            <a:fld id="{15C50341-29A1-497D-86B7-D71D0DD32BE0}" type="slidenum">
              <a:rPr lang="de-AT" smtClean="0"/>
              <a:t>37</a:t>
            </a:fld>
            <a:endParaRPr lang="de-AT"/>
          </a:p>
        </p:txBody>
      </p:sp>
      <p:sp>
        <p:nvSpPr>
          <p:cNvPr id="5" name="Segnaposto piè di pagina 5">
            <a:extLst>
              <a:ext uri="{FF2B5EF4-FFF2-40B4-BE49-F238E27FC236}">
                <a16:creationId xmlns:a16="http://schemas.microsoft.com/office/drawing/2014/main" id="{9DBEC91F-5668-9B4E-BB87-384326BE457A}"/>
              </a:ext>
            </a:extLst>
          </p:cNvPr>
          <p:cNvSpPr>
            <a:spLocks noGrp="1"/>
          </p:cNvSpPr>
          <p:nvPr>
            <p:ph type="ftr" sz="quarter" idx="11"/>
          </p:nvPr>
        </p:nvSpPr>
        <p:spPr>
          <a:xfrm>
            <a:off x="8857502" y="6492875"/>
            <a:ext cx="2422807" cy="365125"/>
          </a:xfrm>
        </p:spPr>
        <p:txBody>
          <a:bodyPr/>
          <a:lstStyle/>
          <a:p>
            <a:r>
              <a:rPr lang="sk-SK" dirty="0" smtClean="0"/>
              <a:t>jan</a:t>
            </a:r>
            <a:r>
              <a:rPr lang="de-AT" dirty="0" smtClean="0"/>
              <a:t>.</a:t>
            </a:r>
            <a:r>
              <a:rPr lang="sk-SK" dirty="0" smtClean="0"/>
              <a:t>kanak</a:t>
            </a:r>
            <a:r>
              <a:rPr lang="de-AT" dirty="0" smtClean="0"/>
              <a:t>@</a:t>
            </a:r>
            <a:r>
              <a:rPr lang="sk-SK" dirty="0" smtClean="0"/>
              <a:t>shmu</a:t>
            </a:r>
            <a:r>
              <a:rPr lang="de-AT" dirty="0" smtClean="0"/>
              <a:t>.</a:t>
            </a:r>
            <a:r>
              <a:rPr lang="sk-SK" dirty="0" smtClean="0"/>
              <a:t>sk</a:t>
            </a:r>
            <a:r>
              <a:rPr lang="de-AT" dirty="0" smtClean="0"/>
              <a:t> (</a:t>
            </a:r>
            <a:r>
              <a:rPr lang="sk-SK" dirty="0" smtClean="0"/>
              <a:t>SHMU</a:t>
            </a:r>
            <a:r>
              <a:rPr lang="de-AT" dirty="0" smtClean="0"/>
              <a:t>)</a:t>
            </a:r>
            <a:endParaRPr lang="de-AT" dirty="0"/>
          </a:p>
        </p:txBody>
      </p:sp>
      <p:sp>
        <p:nvSpPr>
          <p:cNvPr id="6" name="BlokTextu 5"/>
          <p:cNvSpPr txBox="1"/>
          <p:nvPr/>
        </p:nvSpPr>
        <p:spPr>
          <a:xfrm>
            <a:off x="752475" y="1200150"/>
            <a:ext cx="11291746" cy="4893647"/>
          </a:xfrm>
          <a:prstGeom prst="rect">
            <a:avLst/>
          </a:prstGeom>
          <a:noFill/>
        </p:spPr>
        <p:txBody>
          <a:bodyPr wrap="none" rtlCol="0">
            <a:spAutoFit/>
          </a:bodyPr>
          <a:lstStyle/>
          <a:p>
            <a:r>
              <a:rPr lang="en-US" sz="2400" b="1" dirty="0" smtClean="0"/>
              <a:t>Quality assessment of the product is crucial before </a:t>
            </a:r>
            <a:r>
              <a:rPr lang="sk-SK" sz="2400" b="1" dirty="0" err="1" smtClean="0"/>
              <a:t>product</a:t>
            </a:r>
            <a:r>
              <a:rPr lang="en-US" sz="2400" b="1" dirty="0" smtClean="0"/>
              <a:t> </a:t>
            </a:r>
            <a:r>
              <a:rPr lang="en-US" sz="2400" b="1" dirty="0" smtClean="0"/>
              <a:t>will be used </a:t>
            </a:r>
            <a:r>
              <a:rPr lang="en-US" sz="2400" b="1" dirty="0" smtClean="0"/>
              <a:t>because</a:t>
            </a:r>
            <a:r>
              <a:rPr lang="sk-SK" sz="2400" b="1" dirty="0" smtClean="0"/>
              <a:t>:</a:t>
            </a:r>
            <a:endParaRPr lang="en-US" sz="2400" b="1" dirty="0" smtClean="0"/>
          </a:p>
          <a:p>
            <a:pPr marL="800100" lvl="1" indent="-342900">
              <a:buFont typeface="Arial" panose="020B0604020202020204" pitchFamily="34" charset="0"/>
              <a:buChar char="•"/>
            </a:pPr>
            <a:r>
              <a:rPr lang="en-US" sz="2400" b="1" dirty="0" smtClean="0"/>
              <a:t>	</a:t>
            </a:r>
            <a:r>
              <a:rPr lang="en-US" sz="2400" dirty="0" smtClean="0"/>
              <a:t>Validation methodology is complex and requires work with data</a:t>
            </a:r>
          </a:p>
          <a:p>
            <a:pPr marL="800100" lvl="1" indent="-342900">
              <a:buFont typeface="Arial" panose="020B0604020202020204" pitchFamily="34" charset="0"/>
              <a:buChar char="•"/>
            </a:pPr>
            <a:r>
              <a:rPr lang="en-US" sz="2400" dirty="0" smtClean="0"/>
              <a:t>	Detailed description users can find in PUM (Products User’s Manual)</a:t>
            </a:r>
          </a:p>
          <a:p>
            <a:endParaRPr lang="en-US" sz="2400" b="1" dirty="0" smtClean="0"/>
          </a:p>
          <a:p>
            <a:r>
              <a:rPr lang="en-US" sz="2400" b="1" dirty="0" smtClean="0"/>
              <a:t>This lesson is just an example how to deal with H-SAF PCP data and products</a:t>
            </a:r>
          </a:p>
          <a:p>
            <a:endParaRPr lang="en-US" sz="2400" b="1" dirty="0" smtClean="0"/>
          </a:p>
          <a:p>
            <a:r>
              <a:rPr lang="en-US" sz="2400" b="1" dirty="0" smtClean="0"/>
              <a:t>Users are encouraged to ask for data and products to be:</a:t>
            </a:r>
          </a:p>
          <a:p>
            <a:pPr marL="800100" lvl="1" indent="-342900">
              <a:buFont typeface="Arial" panose="020B0604020202020204" pitchFamily="34" charset="0"/>
              <a:buChar char="•"/>
            </a:pPr>
            <a:r>
              <a:rPr lang="en-US" sz="2400" b="1" dirty="0" smtClean="0"/>
              <a:t>	</a:t>
            </a:r>
            <a:r>
              <a:rPr lang="en-US" sz="2400" dirty="0" smtClean="0"/>
              <a:t>implemented in NHMS operational processing chains</a:t>
            </a:r>
          </a:p>
          <a:p>
            <a:pPr marL="800100" lvl="1" indent="-342900">
              <a:buFont typeface="Arial" panose="020B0604020202020204" pitchFamily="34" charset="0"/>
              <a:buChar char="•"/>
            </a:pPr>
            <a:r>
              <a:rPr lang="en-US" sz="2400" dirty="0" smtClean="0"/>
              <a:t>	Available for operational qualitative and quantitative usage</a:t>
            </a:r>
          </a:p>
          <a:p>
            <a:pPr marL="800100" lvl="1" indent="-342900">
              <a:buFont typeface="Arial" panose="020B0604020202020204" pitchFamily="34" charset="0"/>
              <a:buChar char="•"/>
            </a:pPr>
            <a:endParaRPr lang="en-US" sz="2400" dirty="0" smtClean="0"/>
          </a:p>
          <a:p>
            <a:r>
              <a:rPr lang="en-US" sz="2400" dirty="0">
                <a:solidFill>
                  <a:srgbClr val="0070C0"/>
                </a:solidFill>
              </a:rPr>
              <a:t>Whatever you are interested in what you find in this presentation and I have </a:t>
            </a:r>
            <a:r>
              <a:rPr lang="en-US" sz="2400" dirty="0" smtClean="0">
                <a:solidFill>
                  <a:srgbClr val="0070C0"/>
                </a:solidFill>
              </a:rPr>
              <a:t>not</a:t>
            </a:r>
          </a:p>
          <a:p>
            <a:r>
              <a:rPr lang="en-US" sz="2400" dirty="0" smtClean="0">
                <a:solidFill>
                  <a:srgbClr val="0070C0"/>
                </a:solidFill>
              </a:rPr>
              <a:t>been </a:t>
            </a:r>
            <a:r>
              <a:rPr lang="en-US" sz="2400" dirty="0">
                <a:solidFill>
                  <a:srgbClr val="0070C0"/>
                </a:solidFill>
              </a:rPr>
              <a:t>able to answer now for a short time, I or my colleagues will be happy to answer </a:t>
            </a:r>
            <a:r>
              <a:rPr lang="en-US" sz="2400" dirty="0" smtClean="0">
                <a:solidFill>
                  <a:srgbClr val="0070C0"/>
                </a:solidFill>
              </a:rPr>
              <a:t>you</a:t>
            </a:r>
          </a:p>
          <a:p>
            <a:r>
              <a:rPr lang="en-US" sz="2400" dirty="0" smtClean="0">
                <a:solidFill>
                  <a:srgbClr val="0070C0"/>
                </a:solidFill>
              </a:rPr>
              <a:t>via </a:t>
            </a:r>
            <a:r>
              <a:rPr lang="en-US" sz="2400" dirty="0">
                <a:solidFill>
                  <a:srgbClr val="0070C0"/>
                </a:solidFill>
              </a:rPr>
              <a:t>the emails listed on the first slide.</a:t>
            </a:r>
          </a:p>
        </p:txBody>
      </p:sp>
    </p:spTree>
    <p:extLst>
      <p:ext uri="{BB962C8B-B14F-4D97-AF65-F5344CB8AC3E}">
        <p14:creationId xmlns:p14="http://schemas.microsoft.com/office/powerpoint/2010/main" val="30958066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98469BF1-C904-DE4E-B58B-F55C8221D5F0}"/>
              </a:ext>
            </a:extLst>
          </p:cNvPr>
          <p:cNvSpPr>
            <a:spLocks noGrp="1"/>
          </p:cNvSpPr>
          <p:nvPr>
            <p:ph type="sldNum" sz="quarter" idx="12"/>
          </p:nvPr>
        </p:nvSpPr>
        <p:spPr/>
        <p:txBody>
          <a:bodyPr/>
          <a:lstStyle/>
          <a:p>
            <a:fld id="{15C50341-29A1-497D-86B7-D71D0DD32BE0}" type="slidenum">
              <a:rPr lang="de-AT" smtClean="0"/>
              <a:t>4</a:t>
            </a:fld>
            <a:endParaRPr lang="de-AT"/>
          </a:p>
        </p:txBody>
      </p:sp>
      <p:pic>
        <p:nvPicPr>
          <p:cNvPr id="9" name="Obrázok 8"/>
          <p:cNvPicPr>
            <a:picLocks noChangeAspect="1"/>
          </p:cNvPicPr>
          <p:nvPr/>
        </p:nvPicPr>
        <p:blipFill>
          <a:blip r:embed="rId3"/>
          <a:stretch>
            <a:fillRect/>
          </a:stretch>
        </p:blipFill>
        <p:spPr>
          <a:xfrm>
            <a:off x="119824" y="1724050"/>
            <a:ext cx="4261676" cy="3519832"/>
          </a:xfrm>
          <a:prstGeom prst="rect">
            <a:avLst/>
          </a:prstGeom>
        </p:spPr>
      </p:pic>
      <p:pic>
        <p:nvPicPr>
          <p:cNvPr id="10" name="Obrázok 9"/>
          <p:cNvPicPr>
            <a:picLocks noChangeAspect="1"/>
          </p:cNvPicPr>
          <p:nvPr/>
        </p:nvPicPr>
        <p:blipFill>
          <a:blip r:embed="rId4"/>
          <a:stretch>
            <a:fillRect/>
          </a:stretch>
        </p:blipFill>
        <p:spPr>
          <a:xfrm>
            <a:off x="4495163" y="1724050"/>
            <a:ext cx="4261676" cy="3519832"/>
          </a:xfrm>
          <a:prstGeom prst="rect">
            <a:avLst/>
          </a:prstGeom>
        </p:spPr>
      </p:pic>
      <p:sp>
        <p:nvSpPr>
          <p:cNvPr id="11" name="BlokTextu 10"/>
          <p:cNvSpPr txBox="1"/>
          <p:nvPr/>
        </p:nvSpPr>
        <p:spPr>
          <a:xfrm>
            <a:off x="119824" y="1120180"/>
            <a:ext cx="4261676" cy="646331"/>
          </a:xfrm>
          <a:prstGeom prst="rect">
            <a:avLst/>
          </a:prstGeom>
          <a:noFill/>
        </p:spPr>
        <p:txBody>
          <a:bodyPr wrap="square" rtlCol="0">
            <a:spAutoFit/>
          </a:bodyPr>
          <a:lstStyle/>
          <a:p>
            <a:r>
              <a:rPr lang="en-US" dirty="0"/>
              <a:t>Conical scanner – constant </a:t>
            </a:r>
            <a:r>
              <a:rPr lang="en-US" dirty="0" smtClean="0"/>
              <a:t>FOV, ellipses </a:t>
            </a:r>
            <a:r>
              <a:rPr lang="en-US" dirty="0"/>
              <a:t>oriented to sub </a:t>
            </a:r>
            <a:r>
              <a:rPr lang="en-US" dirty="0" smtClean="0"/>
              <a:t>satellite point</a:t>
            </a:r>
            <a:endParaRPr lang="en-US" dirty="0"/>
          </a:p>
        </p:txBody>
      </p:sp>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7829" y="5277897"/>
            <a:ext cx="3096344" cy="1027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8794" y="5277897"/>
            <a:ext cx="2249437" cy="1008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BlokTextu 13"/>
          <p:cNvSpPr txBox="1"/>
          <p:nvPr/>
        </p:nvSpPr>
        <p:spPr>
          <a:xfrm>
            <a:off x="4507607" y="1105322"/>
            <a:ext cx="4249232" cy="646331"/>
          </a:xfrm>
          <a:prstGeom prst="rect">
            <a:avLst/>
          </a:prstGeom>
          <a:noFill/>
        </p:spPr>
        <p:txBody>
          <a:bodyPr wrap="square" rtlCol="0">
            <a:spAutoFit/>
          </a:bodyPr>
          <a:lstStyle/>
          <a:p>
            <a:r>
              <a:rPr lang="en-US" dirty="0"/>
              <a:t>Cross-track scanner – variable </a:t>
            </a:r>
            <a:r>
              <a:rPr lang="en-US" dirty="0" smtClean="0"/>
              <a:t>FOV, ellipse</a:t>
            </a:r>
          </a:p>
          <a:p>
            <a:r>
              <a:rPr lang="en-US" dirty="0" smtClean="0"/>
              <a:t> </a:t>
            </a:r>
            <a:r>
              <a:rPr lang="en-US" dirty="0"/>
              <a:t>perpendicular to satellite ground-track</a:t>
            </a:r>
          </a:p>
        </p:txBody>
      </p:sp>
      <p:sp>
        <p:nvSpPr>
          <p:cNvPr id="15" name="BlokTextu 14"/>
          <p:cNvSpPr txBox="1"/>
          <p:nvPr/>
        </p:nvSpPr>
        <p:spPr>
          <a:xfrm>
            <a:off x="3357293" y="5326126"/>
            <a:ext cx="1720536" cy="923330"/>
          </a:xfrm>
          <a:prstGeom prst="rect">
            <a:avLst/>
          </a:prstGeom>
          <a:noFill/>
        </p:spPr>
        <p:txBody>
          <a:bodyPr wrap="none" rtlCol="0">
            <a:spAutoFit/>
          </a:bodyPr>
          <a:lstStyle/>
          <a:p>
            <a:pPr algn="ctr"/>
            <a:r>
              <a:rPr lang="en-US" dirty="0"/>
              <a:t>Size of FOV</a:t>
            </a:r>
          </a:p>
          <a:p>
            <a:pPr algn="ctr"/>
            <a:r>
              <a:rPr lang="en-US" dirty="0"/>
              <a:t>Depends on</a:t>
            </a:r>
          </a:p>
          <a:p>
            <a:pPr algn="ctr"/>
            <a:r>
              <a:rPr lang="en-US" dirty="0"/>
              <a:t>signal frequency</a:t>
            </a:r>
          </a:p>
        </p:txBody>
      </p:sp>
      <p:pic>
        <p:nvPicPr>
          <p:cNvPr id="3" name="Obrázok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8060007" y="2411403"/>
            <a:ext cx="4924407" cy="2958576"/>
          </a:xfrm>
          <a:prstGeom prst="rect">
            <a:avLst/>
          </a:prstGeom>
        </p:spPr>
      </p:pic>
      <p:sp>
        <p:nvSpPr>
          <p:cNvPr id="16" name="BlokTextu 15"/>
          <p:cNvSpPr txBox="1"/>
          <p:nvPr/>
        </p:nvSpPr>
        <p:spPr>
          <a:xfrm>
            <a:off x="9149901" y="1524356"/>
            <a:ext cx="2718249" cy="1200329"/>
          </a:xfrm>
          <a:prstGeom prst="rect">
            <a:avLst/>
          </a:prstGeom>
          <a:solidFill>
            <a:schemeClr val="bg1"/>
          </a:solidFill>
        </p:spPr>
        <p:txBody>
          <a:bodyPr wrap="square" rtlCol="0">
            <a:spAutoFit/>
          </a:bodyPr>
          <a:lstStyle/>
          <a:p>
            <a:r>
              <a:rPr lang="en-US" dirty="0" smtClean="0"/>
              <a:t>Radar (ground truth) FOV </a:t>
            </a:r>
          </a:p>
          <a:p>
            <a:r>
              <a:rPr lang="en-US" dirty="0" smtClean="0"/>
              <a:t>Must be weighted by Gaussian distribution of signal:</a:t>
            </a:r>
          </a:p>
        </p:txBody>
      </p:sp>
      <p:pic>
        <p:nvPicPr>
          <p:cNvPr id="1026" name="Picture 2" descr="DISERTAČNÍ PRÁC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55664" y="2438846"/>
            <a:ext cx="1554285" cy="1164214"/>
          </a:xfrm>
          <a:prstGeom prst="rect">
            <a:avLst/>
          </a:prstGeom>
          <a:noFill/>
          <a:ln w="15875">
            <a:solidFill>
              <a:schemeClr val="tx1">
                <a:lumMod val="90000"/>
                <a:lumOff val="10000"/>
              </a:schemeClr>
            </a:solidFill>
          </a:ln>
          <a:extLst>
            <a:ext uri="{909E8E84-426E-40DD-AFC4-6F175D3DCCD1}">
              <a14:hiddenFill xmlns:a14="http://schemas.microsoft.com/office/drawing/2010/main">
                <a:solidFill>
                  <a:srgbClr val="FFFFFF"/>
                </a:solidFill>
              </a14:hiddenFill>
            </a:ext>
          </a:extLst>
        </p:spPr>
      </p:pic>
      <p:sp>
        <p:nvSpPr>
          <p:cNvPr id="18" name="Titolo 1">
            <a:extLst>
              <a:ext uri="{FF2B5EF4-FFF2-40B4-BE49-F238E27FC236}">
                <a16:creationId xmlns:a16="http://schemas.microsoft.com/office/drawing/2014/main" id="{B23DB528-026D-564F-99B8-58D0D7F37934}"/>
              </a:ext>
            </a:extLst>
          </p:cNvPr>
          <p:cNvSpPr>
            <a:spLocks noGrp="1"/>
          </p:cNvSpPr>
          <p:nvPr>
            <p:ph type="title"/>
          </p:nvPr>
        </p:nvSpPr>
        <p:spPr>
          <a:xfrm>
            <a:off x="3030876" y="-144462"/>
            <a:ext cx="8551524" cy="1143000"/>
          </a:xfrm>
        </p:spPr>
        <p:txBody>
          <a:bodyPr/>
          <a:lstStyle/>
          <a:p>
            <a:pPr algn="l"/>
            <a:r>
              <a:rPr lang="it-IT" dirty="0"/>
              <a:t>Quality Assessment </a:t>
            </a:r>
            <a:r>
              <a:rPr lang="it-IT" dirty="0" smtClean="0"/>
              <a:t>activities</a:t>
            </a:r>
            <a:br>
              <a:rPr lang="it-IT" dirty="0" smtClean="0"/>
            </a:br>
            <a:r>
              <a:rPr lang="it-IT" sz="2800" dirty="0" smtClean="0"/>
              <a:t>- comparison to ground truth – Step </a:t>
            </a:r>
            <a:r>
              <a:rPr lang="sk-SK" sz="2800" dirty="0" smtClean="0"/>
              <a:t>1</a:t>
            </a:r>
            <a:r>
              <a:rPr lang="en-US" sz="2800" dirty="0"/>
              <a:t>:</a:t>
            </a:r>
            <a:r>
              <a:rPr lang="en-US" sz="3200" dirty="0" smtClean="0"/>
              <a:t> </a:t>
            </a:r>
            <a:r>
              <a:rPr lang="en-US" sz="2800" dirty="0" smtClean="0">
                <a:solidFill>
                  <a:srgbClr val="FFFF00"/>
                </a:solidFill>
              </a:rPr>
              <a:t>Understand data</a:t>
            </a:r>
            <a:endParaRPr lang="it-IT" sz="2800" dirty="0">
              <a:solidFill>
                <a:srgbClr val="FFFF00"/>
              </a:solidFill>
            </a:endParaRPr>
          </a:p>
        </p:txBody>
      </p:sp>
      <p:sp>
        <p:nvSpPr>
          <p:cNvPr id="2" name="BlokTextu 1"/>
          <p:cNvSpPr txBox="1"/>
          <p:nvPr/>
        </p:nvSpPr>
        <p:spPr>
          <a:xfrm>
            <a:off x="121290" y="5335651"/>
            <a:ext cx="562975" cy="369332"/>
          </a:xfrm>
          <a:prstGeom prst="rect">
            <a:avLst/>
          </a:prstGeom>
          <a:noFill/>
        </p:spPr>
        <p:txBody>
          <a:bodyPr wrap="none" rtlCol="0">
            <a:spAutoFit/>
          </a:bodyPr>
          <a:lstStyle/>
          <a:p>
            <a:r>
              <a:rPr lang="sk-SK" dirty="0" smtClean="0"/>
              <a:t>H01</a:t>
            </a:r>
            <a:endParaRPr lang="sk-SK" dirty="0"/>
          </a:p>
        </p:txBody>
      </p:sp>
      <p:sp>
        <p:nvSpPr>
          <p:cNvPr id="17" name="BlokTextu 16"/>
          <p:cNvSpPr txBox="1"/>
          <p:nvPr/>
        </p:nvSpPr>
        <p:spPr>
          <a:xfrm>
            <a:off x="8201854" y="5243882"/>
            <a:ext cx="562975" cy="369332"/>
          </a:xfrm>
          <a:prstGeom prst="rect">
            <a:avLst/>
          </a:prstGeom>
          <a:noFill/>
        </p:spPr>
        <p:txBody>
          <a:bodyPr wrap="none" rtlCol="0">
            <a:spAutoFit/>
          </a:bodyPr>
          <a:lstStyle/>
          <a:p>
            <a:r>
              <a:rPr lang="sk-SK" dirty="0" smtClean="0"/>
              <a:t>H02</a:t>
            </a:r>
            <a:endParaRPr lang="sk-SK" dirty="0"/>
          </a:p>
        </p:txBody>
      </p:sp>
      <p:sp>
        <p:nvSpPr>
          <p:cNvPr id="19" name="Segnaposto piè di pagina 5">
            <a:extLst>
              <a:ext uri="{FF2B5EF4-FFF2-40B4-BE49-F238E27FC236}">
                <a16:creationId xmlns:a16="http://schemas.microsoft.com/office/drawing/2014/main" id="{9DBEC91F-5668-9B4E-BB87-384326BE457A}"/>
              </a:ext>
            </a:extLst>
          </p:cNvPr>
          <p:cNvSpPr>
            <a:spLocks noGrp="1"/>
          </p:cNvSpPr>
          <p:nvPr>
            <p:ph type="ftr" sz="quarter" idx="11"/>
          </p:nvPr>
        </p:nvSpPr>
        <p:spPr>
          <a:xfrm>
            <a:off x="8857502" y="6492875"/>
            <a:ext cx="2422807" cy="365125"/>
          </a:xfrm>
        </p:spPr>
        <p:txBody>
          <a:bodyPr/>
          <a:lstStyle/>
          <a:p>
            <a:r>
              <a:rPr lang="sk-SK" dirty="0" smtClean="0"/>
              <a:t>jan</a:t>
            </a:r>
            <a:r>
              <a:rPr lang="de-AT" dirty="0" smtClean="0"/>
              <a:t>.</a:t>
            </a:r>
            <a:r>
              <a:rPr lang="sk-SK" dirty="0" smtClean="0"/>
              <a:t>kanak</a:t>
            </a:r>
            <a:r>
              <a:rPr lang="de-AT" dirty="0" smtClean="0"/>
              <a:t>@</a:t>
            </a:r>
            <a:r>
              <a:rPr lang="sk-SK" dirty="0" smtClean="0"/>
              <a:t>shmu</a:t>
            </a:r>
            <a:r>
              <a:rPr lang="de-AT" dirty="0" smtClean="0"/>
              <a:t>.</a:t>
            </a:r>
            <a:r>
              <a:rPr lang="sk-SK" dirty="0" smtClean="0"/>
              <a:t>sk</a:t>
            </a:r>
            <a:r>
              <a:rPr lang="de-AT" dirty="0" smtClean="0"/>
              <a:t> (</a:t>
            </a:r>
            <a:r>
              <a:rPr lang="sk-SK" dirty="0" smtClean="0"/>
              <a:t>SHMU</a:t>
            </a:r>
            <a:r>
              <a:rPr lang="de-AT" dirty="0" smtClean="0"/>
              <a:t>)</a:t>
            </a:r>
            <a:endParaRPr lang="de-AT" dirty="0"/>
          </a:p>
        </p:txBody>
      </p:sp>
    </p:spTree>
    <p:extLst>
      <p:ext uri="{BB962C8B-B14F-4D97-AF65-F5344CB8AC3E}">
        <p14:creationId xmlns:p14="http://schemas.microsoft.com/office/powerpoint/2010/main" val="9925368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98469BF1-C904-DE4E-B58B-F55C8221D5F0}"/>
              </a:ext>
            </a:extLst>
          </p:cNvPr>
          <p:cNvSpPr>
            <a:spLocks noGrp="1"/>
          </p:cNvSpPr>
          <p:nvPr>
            <p:ph type="sldNum" sz="quarter" idx="12"/>
          </p:nvPr>
        </p:nvSpPr>
        <p:spPr/>
        <p:txBody>
          <a:bodyPr/>
          <a:lstStyle/>
          <a:p>
            <a:fld id="{15C50341-29A1-497D-86B7-D71D0DD32BE0}" type="slidenum">
              <a:rPr lang="de-AT" smtClean="0"/>
              <a:t>5</a:t>
            </a:fld>
            <a:endParaRPr lang="de-AT"/>
          </a:p>
        </p:txBody>
      </p:sp>
      <p:sp>
        <p:nvSpPr>
          <p:cNvPr id="11" name="BlokTextu 10"/>
          <p:cNvSpPr txBox="1"/>
          <p:nvPr/>
        </p:nvSpPr>
        <p:spPr>
          <a:xfrm>
            <a:off x="119823" y="1120180"/>
            <a:ext cx="7185852" cy="923330"/>
          </a:xfrm>
          <a:prstGeom prst="rect">
            <a:avLst/>
          </a:prstGeom>
          <a:noFill/>
        </p:spPr>
        <p:txBody>
          <a:bodyPr wrap="square" rtlCol="0">
            <a:spAutoFit/>
          </a:bodyPr>
          <a:lstStyle/>
          <a:p>
            <a:r>
              <a:rPr lang="en-US" dirty="0" smtClean="0"/>
              <a:t>H01, H02 merged with MSG SEVIRI -&gt; H03, H05 in regular or so called Meteosat view projection grid, ground truth data averaged directly over satellite FOV’s pixels, or after re-projection to common grid:</a:t>
            </a:r>
          </a:p>
        </p:txBody>
      </p:sp>
      <p:sp>
        <p:nvSpPr>
          <p:cNvPr id="18" name="Titolo 1">
            <a:extLst>
              <a:ext uri="{FF2B5EF4-FFF2-40B4-BE49-F238E27FC236}">
                <a16:creationId xmlns:a16="http://schemas.microsoft.com/office/drawing/2014/main" id="{B23DB528-026D-564F-99B8-58D0D7F37934}"/>
              </a:ext>
            </a:extLst>
          </p:cNvPr>
          <p:cNvSpPr>
            <a:spLocks noGrp="1"/>
          </p:cNvSpPr>
          <p:nvPr>
            <p:ph type="title"/>
          </p:nvPr>
        </p:nvSpPr>
        <p:spPr>
          <a:xfrm>
            <a:off x="3030876" y="-144462"/>
            <a:ext cx="8551524" cy="1143000"/>
          </a:xfrm>
        </p:spPr>
        <p:txBody>
          <a:bodyPr/>
          <a:lstStyle/>
          <a:p>
            <a:pPr algn="l"/>
            <a:r>
              <a:rPr lang="it-IT" dirty="0"/>
              <a:t>Quality Assessment </a:t>
            </a:r>
            <a:r>
              <a:rPr lang="it-IT" dirty="0" smtClean="0"/>
              <a:t>activities</a:t>
            </a:r>
            <a:br>
              <a:rPr lang="it-IT" dirty="0" smtClean="0"/>
            </a:br>
            <a:r>
              <a:rPr lang="it-IT" sz="2800" dirty="0" smtClean="0"/>
              <a:t>- comparison to ground truth – Step 1: </a:t>
            </a:r>
            <a:r>
              <a:rPr lang="en-US" sz="2800" dirty="0" smtClean="0">
                <a:solidFill>
                  <a:srgbClr val="FFFF00"/>
                </a:solidFill>
              </a:rPr>
              <a:t>understand data</a:t>
            </a:r>
            <a:endParaRPr lang="it-IT" sz="2800" dirty="0">
              <a:solidFill>
                <a:srgbClr val="FFFF00"/>
              </a:solidFill>
            </a:endParaRPr>
          </a:p>
        </p:txBody>
      </p:sp>
      <p:sp>
        <p:nvSpPr>
          <p:cNvPr id="2" name="BlokTextu 1"/>
          <p:cNvSpPr txBox="1"/>
          <p:nvPr/>
        </p:nvSpPr>
        <p:spPr>
          <a:xfrm>
            <a:off x="7023668" y="2331304"/>
            <a:ext cx="1787473" cy="369332"/>
          </a:xfrm>
          <a:prstGeom prst="rect">
            <a:avLst/>
          </a:prstGeom>
          <a:noFill/>
        </p:spPr>
        <p:txBody>
          <a:bodyPr wrap="square" rtlCol="0">
            <a:spAutoFit/>
          </a:bodyPr>
          <a:lstStyle/>
          <a:p>
            <a:r>
              <a:rPr lang="sk-SK" dirty="0" smtClean="0"/>
              <a:t>H03</a:t>
            </a:r>
            <a:r>
              <a:rPr lang="en-US" dirty="0" smtClean="0"/>
              <a:t> and/or </a:t>
            </a:r>
            <a:r>
              <a:rPr lang="sk-SK" dirty="0" smtClean="0"/>
              <a:t>H05</a:t>
            </a:r>
            <a:endParaRPr lang="sk-SK" dirty="0"/>
          </a:p>
        </p:txBody>
      </p:sp>
      <p:pic>
        <p:nvPicPr>
          <p:cNvPr id="4" name="Picture 2" descr="h03-201602141927_radar-201602141925_s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1425" y="2729779"/>
            <a:ext cx="3747865" cy="2567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h03-201602141927_radar-201602141925_r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1174" y="2729779"/>
            <a:ext cx="3747865" cy="2567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scale_bla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9226" y="5715701"/>
            <a:ext cx="6008060" cy="30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bojsmerná vodorovná šípka 6"/>
          <p:cNvSpPr/>
          <p:nvPr/>
        </p:nvSpPr>
        <p:spPr>
          <a:xfrm>
            <a:off x="7328921" y="3719708"/>
            <a:ext cx="1176971" cy="29984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sk-SK" dirty="0"/>
          </a:p>
        </p:txBody>
      </p:sp>
      <p:sp>
        <p:nvSpPr>
          <p:cNvPr id="22" name="BlokTextu 21"/>
          <p:cNvSpPr txBox="1"/>
          <p:nvPr/>
        </p:nvSpPr>
        <p:spPr>
          <a:xfrm>
            <a:off x="5583747" y="5282882"/>
            <a:ext cx="4667317" cy="369332"/>
          </a:xfrm>
          <a:prstGeom prst="rect">
            <a:avLst/>
          </a:prstGeom>
          <a:noFill/>
        </p:spPr>
        <p:txBody>
          <a:bodyPr wrap="square" rtlCol="0">
            <a:spAutoFit/>
          </a:bodyPr>
          <a:lstStyle/>
          <a:p>
            <a:pPr algn="ctr"/>
            <a:r>
              <a:rPr lang="en-US" dirty="0" smtClean="0"/>
              <a:t>Comparison, statistics, evaluation</a:t>
            </a:r>
          </a:p>
        </p:txBody>
      </p:sp>
      <p:pic>
        <p:nvPicPr>
          <p:cNvPr id="3" name="Obrázok 2"/>
          <p:cNvPicPr>
            <a:picLocks noChangeAspect="1"/>
          </p:cNvPicPr>
          <p:nvPr/>
        </p:nvPicPr>
        <p:blipFill>
          <a:blip r:embed="rId6"/>
          <a:stretch>
            <a:fillRect/>
          </a:stretch>
        </p:blipFill>
        <p:spPr>
          <a:xfrm>
            <a:off x="475607" y="2165152"/>
            <a:ext cx="2641696" cy="3408936"/>
          </a:xfrm>
          <a:prstGeom prst="rect">
            <a:avLst/>
          </a:prstGeom>
        </p:spPr>
      </p:pic>
      <p:sp>
        <p:nvSpPr>
          <p:cNvPr id="5" name="Šípka doprava 4"/>
          <p:cNvSpPr/>
          <p:nvPr/>
        </p:nvSpPr>
        <p:spPr>
          <a:xfrm>
            <a:off x="2495550" y="3800475"/>
            <a:ext cx="1710420" cy="3682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Extract data</a:t>
            </a:r>
            <a:endParaRPr lang="sk-SK" dirty="0"/>
          </a:p>
        </p:txBody>
      </p:sp>
      <p:sp>
        <p:nvSpPr>
          <p:cNvPr id="14" name="Segnaposto piè di pagina 5">
            <a:extLst>
              <a:ext uri="{FF2B5EF4-FFF2-40B4-BE49-F238E27FC236}">
                <a16:creationId xmlns:a16="http://schemas.microsoft.com/office/drawing/2014/main" id="{9DBEC91F-5668-9B4E-BB87-384326BE457A}"/>
              </a:ext>
            </a:extLst>
          </p:cNvPr>
          <p:cNvSpPr>
            <a:spLocks noGrp="1"/>
          </p:cNvSpPr>
          <p:nvPr>
            <p:ph type="ftr" sz="quarter" idx="11"/>
          </p:nvPr>
        </p:nvSpPr>
        <p:spPr>
          <a:xfrm>
            <a:off x="8857502" y="6492875"/>
            <a:ext cx="2422807" cy="365125"/>
          </a:xfrm>
        </p:spPr>
        <p:txBody>
          <a:bodyPr/>
          <a:lstStyle/>
          <a:p>
            <a:r>
              <a:rPr lang="sk-SK" dirty="0" smtClean="0"/>
              <a:t>jan</a:t>
            </a:r>
            <a:r>
              <a:rPr lang="de-AT" dirty="0" smtClean="0"/>
              <a:t>.</a:t>
            </a:r>
            <a:r>
              <a:rPr lang="sk-SK" dirty="0" smtClean="0"/>
              <a:t>kanak</a:t>
            </a:r>
            <a:r>
              <a:rPr lang="de-AT" dirty="0" smtClean="0"/>
              <a:t>@</a:t>
            </a:r>
            <a:r>
              <a:rPr lang="sk-SK" dirty="0" smtClean="0"/>
              <a:t>shmu</a:t>
            </a:r>
            <a:r>
              <a:rPr lang="de-AT" dirty="0" smtClean="0"/>
              <a:t>.</a:t>
            </a:r>
            <a:r>
              <a:rPr lang="sk-SK" dirty="0" smtClean="0"/>
              <a:t>sk</a:t>
            </a:r>
            <a:r>
              <a:rPr lang="de-AT" dirty="0" smtClean="0"/>
              <a:t> (</a:t>
            </a:r>
            <a:r>
              <a:rPr lang="sk-SK" dirty="0" smtClean="0"/>
              <a:t>SHMU</a:t>
            </a:r>
            <a:r>
              <a:rPr lang="de-AT" dirty="0" smtClean="0"/>
              <a:t>)</a:t>
            </a:r>
            <a:endParaRPr lang="de-AT" dirty="0"/>
          </a:p>
        </p:txBody>
      </p:sp>
    </p:spTree>
    <p:extLst>
      <p:ext uri="{BB962C8B-B14F-4D97-AF65-F5344CB8AC3E}">
        <p14:creationId xmlns:p14="http://schemas.microsoft.com/office/powerpoint/2010/main" val="40368139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3DB528-026D-564F-99B8-58D0D7F37934}"/>
              </a:ext>
            </a:extLst>
          </p:cNvPr>
          <p:cNvSpPr>
            <a:spLocks noGrp="1"/>
          </p:cNvSpPr>
          <p:nvPr>
            <p:ph type="title"/>
          </p:nvPr>
        </p:nvSpPr>
        <p:spPr>
          <a:xfrm>
            <a:off x="2838450" y="-144462"/>
            <a:ext cx="9544050" cy="1143000"/>
          </a:xfrm>
        </p:spPr>
        <p:txBody>
          <a:bodyPr/>
          <a:lstStyle/>
          <a:p>
            <a:pPr algn="l"/>
            <a:r>
              <a:rPr lang="it-IT" dirty="0"/>
              <a:t>Quality Assessment </a:t>
            </a:r>
            <a:r>
              <a:rPr lang="it-IT" dirty="0" smtClean="0"/>
              <a:t>activities</a:t>
            </a:r>
            <a:br>
              <a:rPr lang="it-IT" dirty="0" smtClean="0"/>
            </a:br>
            <a:r>
              <a:rPr lang="it-IT" sz="2800" dirty="0" smtClean="0"/>
              <a:t>- comparison to ground truth - STEP </a:t>
            </a:r>
            <a:r>
              <a:rPr lang="sk-SK" sz="2800" dirty="0" smtClean="0"/>
              <a:t>2</a:t>
            </a:r>
            <a:r>
              <a:rPr lang="en-US" sz="2800" dirty="0" smtClean="0"/>
              <a:t>: </a:t>
            </a:r>
            <a:r>
              <a:rPr lang="en-US" sz="2800" dirty="0" smtClean="0">
                <a:solidFill>
                  <a:srgbClr val="FFFF00"/>
                </a:solidFill>
              </a:rPr>
              <a:t>collect time/space data</a:t>
            </a:r>
            <a:endParaRPr lang="it-IT" dirty="0">
              <a:solidFill>
                <a:srgbClr val="FFFF00"/>
              </a:solidFill>
            </a:endParaRPr>
          </a:p>
        </p:txBody>
      </p:sp>
      <p:sp>
        <p:nvSpPr>
          <p:cNvPr id="6" name="Segnaposto numero diapositiva 5">
            <a:extLst>
              <a:ext uri="{FF2B5EF4-FFF2-40B4-BE49-F238E27FC236}">
                <a16:creationId xmlns:a16="http://schemas.microsoft.com/office/drawing/2014/main" id="{98469BF1-C904-DE4E-B58B-F55C8221D5F0}"/>
              </a:ext>
            </a:extLst>
          </p:cNvPr>
          <p:cNvSpPr>
            <a:spLocks noGrp="1"/>
          </p:cNvSpPr>
          <p:nvPr>
            <p:ph type="sldNum" sz="quarter" idx="12"/>
          </p:nvPr>
        </p:nvSpPr>
        <p:spPr/>
        <p:txBody>
          <a:bodyPr/>
          <a:lstStyle/>
          <a:p>
            <a:fld id="{15C50341-29A1-497D-86B7-D71D0DD32BE0}" type="slidenum">
              <a:rPr lang="de-AT" smtClean="0"/>
              <a:t>6</a:t>
            </a:fld>
            <a:endParaRPr lang="de-AT"/>
          </a:p>
        </p:txBody>
      </p:sp>
      <p:sp>
        <p:nvSpPr>
          <p:cNvPr id="7" name="Rettangolo 6">
            <a:extLst>
              <a:ext uri="{FF2B5EF4-FFF2-40B4-BE49-F238E27FC236}">
                <a16:creationId xmlns:a16="http://schemas.microsoft.com/office/drawing/2014/main" id="{29F2AA6D-FA7A-BD40-BA79-216028DC3F74}"/>
              </a:ext>
            </a:extLst>
          </p:cNvPr>
          <p:cNvSpPr/>
          <p:nvPr/>
        </p:nvSpPr>
        <p:spPr>
          <a:xfrm>
            <a:off x="492691" y="1063956"/>
            <a:ext cx="11184298" cy="369332"/>
          </a:xfrm>
          <a:prstGeom prst="rect">
            <a:avLst/>
          </a:prstGeom>
        </p:spPr>
        <p:txBody>
          <a:bodyPr wrap="square">
            <a:spAutoFit/>
          </a:bodyPr>
          <a:lstStyle/>
          <a:p>
            <a:r>
              <a:rPr lang="sk-SK" dirty="0" smtClean="0">
                <a:latin typeface="Calibri" panose="020F0502020204030204" pitchFamily="34" charset="0"/>
              </a:rPr>
              <a:t>Selection of proper</a:t>
            </a:r>
            <a:r>
              <a:rPr lang="en-US" dirty="0" smtClean="0">
                <a:latin typeface="Calibri" panose="020F0502020204030204" pitchFamily="34" charset="0"/>
              </a:rPr>
              <a:t> satellite overpass and, extract date and time, extract geolocation and product data …</a:t>
            </a:r>
            <a:r>
              <a:rPr lang="it-IT" dirty="0">
                <a:latin typeface="Calibri" panose="020F0502020204030204" pitchFamily="34" charset="0"/>
              </a:rPr>
              <a:t> </a:t>
            </a:r>
            <a:endParaRPr lang="it-IT" dirty="0">
              <a:effectLst/>
              <a:latin typeface="Calibri" panose="020F0502020204030204" pitchFamily="34" charset="0"/>
            </a:endParaRPr>
          </a:p>
        </p:txBody>
      </p:sp>
      <p:pic>
        <p:nvPicPr>
          <p:cNvPr id="3" name="Obrázo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1808" y="1443692"/>
            <a:ext cx="3324124" cy="4704481"/>
          </a:xfrm>
          <a:prstGeom prst="rect">
            <a:avLst/>
          </a:prstGeom>
          <a:ln w="19050">
            <a:solidFill>
              <a:schemeClr val="tx1">
                <a:lumMod val="90000"/>
                <a:lumOff val="10000"/>
              </a:schemeClr>
            </a:solidFill>
          </a:ln>
        </p:spPr>
      </p:pic>
      <p:pic>
        <p:nvPicPr>
          <p:cNvPr id="4" name="Obrázo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91" y="1433288"/>
            <a:ext cx="3337437" cy="4723322"/>
          </a:xfrm>
          <a:prstGeom prst="rect">
            <a:avLst/>
          </a:prstGeom>
          <a:ln w="19050">
            <a:solidFill>
              <a:schemeClr val="tx1">
                <a:lumMod val="90000"/>
                <a:lumOff val="10000"/>
              </a:schemeClr>
            </a:solidFill>
          </a:ln>
        </p:spPr>
      </p:pic>
      <p:pic>
        <p:nvPicPr>
          <p:cNvPr id="9" name="Obrázo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7275" y="1433288"/>
            <a:ext cx="3337437" cy="4723322"/>
          </a:xfrm>
          <a:prstGeom prst="rect">
            <a:avLst/>
          </a:prstGeom>
          <a:ln w="19050">
            <a:solidFill>
              <a:schemeClr val="tx1">
                <a:lumMod val="90000"/>
                <a:lumOff val="10000"/>
              </a:schemeClr>
            </a:solidFill>
          </a:ln>
        </p:spPr>
      </p:pic>
      <p:sp>
        <p:nvSpPr>
          <p:cNvPr id="12" name="Obdĺžnik 11"/>
          <p:cNvSpPr/>
          <p:nvPr/>
        </p:nvSpPr>
        <p:spPr>
          <a:xfrm>
            <a:off x="2238375" y="3009900"/>
            <a:ext cx="485775" cy="4476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3" name="Obdĺžnik 12"/>
          <p:cNvSpPr/>
          <p:nvPr/>
        </p:nvSpPr>
        <p:spPr>
          <a:xfrm>
            <a:off x="5800725" y="3009900"/>
            <a:ext cx="485775" cy="4476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4" name="Obdĺžnik 13"/>
          <p:cNvSpPr/>
          <p:nvPr/>
        </p:nvSpPr>
        <p:spPr>
          <a:xfrm>
            <a:off x="9420225" y="3009900"/>
            <a:ext cx="485775" cy="4476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16" name="Rovná spojnica 15"/>
          <p:cNvCxnSpPr/>
          <p:nvPr/>
        </p:nvCxnSpPr>
        <p:spPr>
          <a:xfrm>
            <a:off x="5800725" y="3457575"/>
            <a:ext cx="242887" cy="15766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Rovná spojnica 16"/>
          <p:cNvCxnSpPr/>
          <p:nvPr/>
        </p:nvCxnSpPr>
        <p:spPr>
          <a:xfrm>
            <a:off x="6286500" y="3009900"/>
            <a:ext cx="1795741" cy="879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Rovná spojnica 20"/>
          <p:cNvCxnSpPr/>
          <p:nvPr/>
        </p:nvCxnSpPr>
        <p:spPr>
          <a:xfrm>
            <a:off x="6320708" y="3457575"/>
            <a:ext cx="1719392" cy="1587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Rovná spojnica 23"/>
          <p:cNvCxnSpPr/>
          <p:nvPr/>
        </p:nvCxnSpPr>
        <p:spPr>
          <a:xfrm>
            <a:off x="5800725" y="3009900"/>
            <a:ext cx="284115" cy="895878"/>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Obrázok 9"/>
          <p:cNvPicPr>
            <a:picLocks noChangeAspect="1"/>
          </p:cNvPicPr>
          <p:nvPr/>
        </p:nvPicPr>
        <p:blipFill>
          <a:blip r:embed="rId6"/>
          <a:stretch>
            <a:fillRect/>
          </a:stretch>
        </p:blipFill>
        <p:spPr>
          <a:xfrm>
            <a:off x="6084839" y="3905250"/>
            <a:ext cx="1956175" cy="1128937"/>
          </a:xfrm>
          <a:prstGeom prst="rect">
            <a:avLst/>
          </a:prstGeom>
          <a:ln w="38100">
            <a:solidFill>
              <a:schemeClr val="accent1">
                <a:shade val="50000"/>
              </a:schemeClr>
            </a:solidFill>
          </a:ln>
        </p:spPr>
      </p:pic>
      <p:sp>
        <p:nvSpPr>
          <p:cNvPr id="28" name="Obdĺžnik 27"/>
          <p:cNvSpPr/>
          <p:nvPr/>
        </p:nvSpPr>
        <p:spPr>
          <a:xfrm>
            <a:off x="6060333" y="5149927"/>
            <a:ext cx="1983798" cy="1165395"/>
          </a:xfrm>
          <a:prstGeom prst="rect">
            <a:avLst/>
          </a:prstGeom>
          <a:solidFill>
            <a:schemeClr val="bg1">
              <a:lumMod val="75000"/>
              <a:alpha val="8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FF0000"/>
                </a:solidFill>
              </a:rPr>
              <a:t>Satellite Precipitation</a:t>
            </a:r>
          </a:p>
          <a:p>
            <a:pPr algn="ctr"/>
            <a:r>
              <a:rPr lang="en-US" sz="1600" dirty="0" smtClean="0">
                <a:solidFill>
                  <a:srgbClr val="FF0000"/>
                </a:solidFill>
              </a:rPr>
              <a:t>Quality index</a:t>
            </a:r>
          </a:p>
          <a:p>
            <a:pPr algn="ctr"/>
            <a:r>
              <a:rPr lang="en-US" sz="1600" dirty="0" smtClean="0">
                <a:solidFill>
                  <a:srgbClr val="FF0000"/>
                </a:solidFill>
              </a:rPr>
              <a:t>Longitude Latitude</a:t>
            </a:r>
          </a:p>
          <a:p>
            <a:pPr algn="ctr"/>
            <a:r>
              <a:rPr lang="en-US" sz="1600" dirty="0" smtClean="0">
                <a:solidFill>
                  <a:srgbClr val="FF0000"/>
                </a:solidFill>
              </a:rPr>
              <a:t>Scan time</a:t>
            </a:r>
            <a:endParaRPr lang="en-US" sz="1600" dirty="0">
              <a:solidFill>
                <a:srgbClr val="FF0000"/>
              </a:solidFill>
            </a:endParaRPr>
          </a:p>
        </p:txBody>
      </p:sp>
      <p:sp>
        <p:nvSpPr>
          <p:cNvPr id="31" name="Obdĺžnik 30"/>
          <p:cNvSpPr/>
          <p:nvPr/>
        </p:nvSpPr>
        <p:spPr>
          <a:xfrm>
            <a:off x="8814918" y="5155129"/>
            <a:ext cx="1983798" cy="1165395"/>
          </a:xfrm>
          <a:prstGeom prst="rect">
            <a:avLst/>
          </a:prstGeom>
          <a:solidFill>
            <a:schemeClr val="bg1">
              <a:lumMod val="75000"/>
              <a:alpha val="8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FF0000"/>
                </a:solidFill>
              </a:rPr>
              <a:t>Ground Precipitation</a:t>
            </a:r>
          </a:p>
          <a:p>
            <a:pPr algn="ctr"/>
            <a:r>
              <a:rPr lang="en-US" sz="1600" dirty="0" smtClean="0">
                <a:solidFill>
                  <a:srgbClr val="FF0000"/>
                </a:solidFill>
              </a:rPr>
              <a:t>Quality index</a:t>
            </a:r>
          </a:p>
          <a:p>
            <a:pPr algn="ctr"/>
            <a:r>
              <a:rPr lang="en-US" sz="1600" dirty="0" smtClean="0">
                <a:solidFill>
                  <a:srgbClr val="FF0000"/>
                </a:solidFill>
              </a:rPr>
              <a:t>Longitude Latitude</a:t>
            </a:r>
          </a:p>
          <a:p>
            <a:pPr algn="ctr"/>
            <a:r>
              <a:rPr lang="en-US" sz="1600" dirty="0" smtClean="0">
                <a:solidFill>
                  <a:srgbClr val="FF0000"/>
                </a:solidFill>
              </a:rPr>
              <a:t>Scan Time</a:t>
            </a:r>
            <a:endParaRPr lang="en-US" sz="1600" dirty="0">
              <a:solidFill>
                <a:srgbClr val="FF0000"/>
              </a:solidFill>
            </a:endParaRPr>
          </a:p>
        </p:txBody>
      </p:sp>
      <p:sp>
        <p:nvSpPr>
          <p:cNvPr id="32" name="Obojsmerná vodorovná šípka 31"/>
          <p:cNvSpPr/>
          <p:nvPr/>
        </p:nvSpPr>
        <p:spPr>
          <a:xfrm>
            <a:off x="8082241" y="5570678"/>
            <a:ext cx="732677" cy="33429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33" name="Obrázok 32"/>
          <p:cNvPicPr>
            <a:picLocks noChangeAspect="1"/>
          </p:cNvPicPr>
          <p:nvPr/>
        </p:nvPicPr>
        <p:blipFill>
          <a:blip r:embed="rId7"/>
          <a:stretch>
            <a:fillRect/>
          </a:stretch>
        </p:blipFill>
        <p:spPr>
          <a:xfrm>
            <a:off x="2987029" y="5149927"/>
            <a:ext cx="2632721" cy="1169572"/>
          </a:xfrm>
          <a:prstGeom prst="rect">
            <a:avLst/>
          </a:prstGeom>
        </p:spPr>
      </p:pic>
      <p:sp>
        <p:nvSpPr>
          <p:cNvPr id="22" name="Segnaposto piè di pagina 5">
            <a:extLst>
              <a:ext uri="{FF2B5EF4-FFF2-40B4-BE49-F238E27FC236}">
                <a16:creationId xmlns:a16="http://schemas.microsoft.com/office/drawing/2014/main" id="{9DBEC91F-5668-9B4E-BB87-384326BE457A}"/>
              </a:ext>
            </a:extLst>
          </p:cNvPr>
          <p:cNvSpPr>
            <a:spLocks noGrp="1"/>
          </p:cNvSpPr>
          <p:nvPr>
            <p:ph type="ftr" sz="quarter" idx="11"/>
          </p:nvPr>
        </p:nvSpPr>
        <p:spPr>
          <a:xfrm>
            <a:off x="8857502" y="6492875"/>
            <a:ext cx="2422807" cy="365125"/>
          </a:xfrm>
        </p:spPr>
        <p:txBody>
          <a:bodyPr/>
          <a:lstStyle/>
          <a:p>
            <a:r>
              <a:rPr lang="sk-SK" dirty="0" smtClean="0"/>
              <a:t>jan</a:t>
            </a:r>
            <a:r>
              <a:rPr lang="de-AT" dirty="0" smtClean="0"/>
              <a:t>.</a:t>
            </a:r>
            <a:r>
              <a:rPr lang="sk-SK" dirty="0" smtClean="0"/>
              <a:t>kanak</a:t>
            </a:r>
            <a:r>
              <a:rPr lang="de-AT" dirty="0" smtClean="0"/>
              <a:t>@</a:t>
            </a:r>
            <a:r>
              <a:rPr lang="sk-SK" dirty="0" smtClean="0"/>
              <a:t>shmu</a:t>
            </a:r>
            <a:r>
              <a:rPr lang="de-AT" dirty="0" smtClean="0"/>
              <a:t>.</a:t>
            </a:r>
            <a:r>
              <a:rPr lang="sk-SK" dirty="0" smtClean="0"/>
              <a:t>sk</a:t>
            </a:r>
            <a:r>
              <a:rPr lang="de-AT" dirty="0" smtClean="0"/>
              <a:t> (</a:t>
            </a:r>
            <a:r>
              <a:rPr lang="sk-SK" dirty="0" smtClean="0"/>
              <a:t>SHMU</a:t>
            </a:r>
            <a:r>
              <a:rPr lang="de-AT" dirty="0" smtClean="0"/>
              <a:t>)</a:t>
            </a:r>
            <a:endParaRPr lang="de-AT" dirty="0"/>
          </a:p>
        </p:txBody>
      </p:sp>
    </p:spTree>
    <p:extLst>
      <p:ext uri="{BB962C8B-B14F-4D97-AF65-F5344CB8AC3E}">
        <p14:creationId xmlns:p14="http://schemas.microsoft.com/office/powerpoint/2010/main" val="15822374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BlokTextu 25"/>
          <p:cNvSpPr txBox="1"/>
          <p:nvPr/>
        </p:nvSpPr>
        <p:spPr>
          <a:xfrm>
            <a:off x="5480882" y="1449301"/>
            <a:ext cx="6235187" cy="4801314"/>
          </a:xfrm>
          <a:prstGeom prst="rect">
            <a:avLst/>
          </a:prstGeom>
          <a:solidFill>
            <a:schemeClr val="bg1">
              <a:lumMod val="50000"/>
              <a:alpha val="58000"/>
            </a:schemeClr>
          </a:solidFill>
        </p:spPr>
        <p:txBody>
          <a:bodyPr wrap="square" rtlCol="0">
            <a:spAutoFit/>
          </a:bodyPr>
          <a:lstStyle/>
          <a:p>
            <a:pPr algn="ctr"/>
            <a:r>
              <a:rPr lang="en-US" b="1" dirty="0" smtClean="0">
                <a:solidFill>
                  <a:srgbClr val="FFFF00"/>
                </a:solidFill>
              </a:rPr>
              <a:t>Comparison pixel by pixel -&gt; statistics, evaluation -&gt;</a:t>
            </a:r>
          </a:p>
          <a:p>
            <a:pPr algn="ctr"/>
            <a:r>
              <a:rPr lang="en-US" b="1" dirty="0" smtClean="0">
                <a:solidFill>
                  <a:srgbClr val="FFFF00"/>
                </a:solidFill>
              </a:rPr>
              <a:t>Final validation</a:t>
            </a:r>
          </a:p>
          <a:p>
            <a:pPr algn="ctr"/>
            <a:endParaRPr lang="en-US" b="1" dirty="0">
              <a:solidFill>
                <a:srgbClr val="FFFF00"/>
              </a:solidFill>
            </a:endParaRPr>
          </a:p>
          <a:p>
            <a:pPr algn="ctr"/>
            <a:endParaRPr lang="en-US" b="1" dirty="0" smtClean="0">
              <a:solidFill>
                <a:srgbClr val="FFFF00"/>
              </a:solidFill>
            </a:endParaRPr>
          </a:p>
          <a:p>
            <a:pPr algn="ctr"/>
            <a:endParaRPr lang="en-US" b="1" dirty="0">
              <a:solidFill>
                <a:srgbClr val="FFFF00"/>
              </a:solidFill>
            </a:endParaRPr>
          </a:p>
          <a:p>
            <a:pPr algn="ctr"/>
            <a:endParaRPr lang="en-US" b="1" dirty="0" smtClean="0">
              <a:solidFill>
                <a:srgbClr val="FFFF00"/>
              </a:solidFill>
            </a:endParaRPr>
          </a:p>
          <a:p>
            <a:pPr algn="ctr"/>
            <a:endParaRPr lang="en-US" b="1" dirty="0">
              <a:solidFill>
                <a:srgbClr val="FFFF00"/>
              </a:solidFill>
            </a:endParaRPr>
          </a:p>
          <a:p>
            <a:pPr algn="ctr"/>
            <a:endParaRPr lang="en-US" b="1" dirty="0" smtClean="0">
              <a:solidFill>
                <a:srgbClr val="FFFF00"/>
              </a:solidFill>
            </a:endParaRPr>
          </a:p>
          <a:p>
            <a:pPr algn="ctr"/>
            <a:endParaRPr lang="en-US" b="1" dirty="0">
              <a:solidFill>
                <a:srgbClr val="FFFF00"/>
              </a:solidFill>
            </a:endParaRPr>
          </a:p>
          <a:p>
            <a:pPr algn="ctr"/>
            <a:endParaRPr lang="en-US" b="1" dirty="0" smtClean="0">
              <a:solidFill>
                <a:srgbClr val="FFFF00"/>
              </a:solidFill>
            </a:endParaRPr>
          </a:p>
          <a:p>
            <a:pPr algn="ctr"/>
            <a:endParaRPr lang="en-US" b="1" dirty="0">
              <a:solidFill>
                <a:srgbClr val="FFFF00"/>
              </a:solidFill>
            </a:endParaRPr>
          </a:p>
          <a:p>
            <a:pPr algn="ctr"/>
            <a:endParaRPr lang="en-US" b="1" dirty="0" smtClean="0">
              <a:solidFill>
                <a:srgbClr val="FFFF00"/>
              </a:solidFill>
            </a:endParaRPr>
          </a:p>
          <a:p>
            <a:pPr algn="ctr"/>
            <a:endParaRPr lang="en-US" b="1" dirty="0">
              <a:solidFill>
                <a:srgbClr val="FFFF00"/>
              </a:solidFill>
            </a:endParaRPr>
          </a:p>
          <a:p>
            <a:pPr algn="ctr"/>
            <a:endParaRPr lang="en-US" b="1" dirty="0" smtClean="0">
              <a:solidFill>
                <a:srgbClr val="FFFF00"/>
              </a:solidFill>
            </a:endParaRPr>
          </a:p>
          <a:p>
            <a:pPr algn="ctr"/>
            <a:endParaRPr lang="en-US" b="1" dirty="0" smtClean="0">
              <a:solidFill>
                <a:srgbClr val="FFFF00"/>
              </a:solidFill>
            </a:endParaRPr>
          </a:p>
          <a:p>
            <a:pPr algn="ctr"/>
            <a:endParaRPr lang="en-US" b="1" dirty="0">
              <a:solidFill>
                <a:srgbClr val="FFFF00"/>
              </a:solidFill>
            </a:endParaRPr>
          </a:p>
          <a:p>
            <a:pPr algn="ctr"/>
            <a:endParaRPr lang="sk-SK" b="1" dirty="0">
              <a:solidFill>
                <a:srgbClr val="FFFF00"/>
              </a:solidFill>
            </a:endParaRPr>
          </a:p>
        </p:txBody>
      </p:sp>
      <p:sp>
        <p:nvSpPr>
          <p:cNvPr id="6" name="Segnaposto numero diapositiva 5">
            <a:extLst>
              <a:ext uri="{FF2B5EF4-FFF2-40B4-BE49-F238E27FC236}">
                <a16:creationId xmlns:a16="http://schemas.microsoft.com/office/drawing/2014/main" id="{98469BF1-C904-DE4E-B58B-F55C8221D5F0}"/>
              </a:ext>
            </a:extLst>
          </p:cNvPr>
          <p:cNvSpPr>
            <a:spLocks noGrp="1"/>
          </p:cNvSpPr>
          <p:nvPr>
            <p:ph type="sldNum" sz="quarter" idx="12"/>
          </p:nvPr>
        </p:nvSpPr>
        <p:spPr/>
        <p:txBody>
          <a:bodyPr/>
          <a:lstStyle/>
          <a:p>
            <a:fld id="{15C50341-29A1-497D-86B7-D71D0DD32BE0}" type="slidenum">
              <a:rPr lang="de-AT" smtClean="0"/>
              <a:t>7</a:t>
            </a:fld>
            <a:endParaRPr lang="de-AT"/>
          </a:p>
        </p:txBody>
      </p:sp>
      <p:sp>
        <p:nvSpPr>
          <p:cNvPr id="7" name="Rettangolo 6">
            <a:extLst>
              <a:ext uri="{FF2B5EF4-FFF2-40B4-BE49-F238E27FC236}">
                <a16:creationId xmlns:a16="http://schemas.microsoft.com/office/drawing/2014/main" id="{29F2AA6D-FA7A-BD40-BA79-216028DC3F74}"/>
              </a:ext>
            </a:extLst>
          </p:cNvPr>
          <p:cNvSpPr/>
          <p:nvPr/>
        </p:nvSpPr>
        <p:spPr>
          <a:xfrm>
            <a:off x="492691" y="1063956"/>
            <a:ext cx="11184298" cy="369332"/>
          </a:xfrm>
          <a:prstGeom prst="rect">
            <a:avLst/>
          </a:prstGeom>
        </p:spPr>
        <p:txBody>
          <a:bodyPr wrap="square">
            <a:spAutoFit/>
          </a:bodyPr>
          <a:lstStyle/>
          <a:p>
            <a:r>
              <a:rPr lang="sk-SK" dirty="0" smtClean="0">
                <a:latin typeface="Calibri" panose="020F0502020204030204" pitchFamily="34" charset="0"/>
              </a:rPr>
              <a:t>Selection of proper</a:t>
            </a:r>
            <a:r>
              <a:rPr lang="en-US" dirty="0" smtClean="0">
                <a:latin typeface="Calibri" panose="020F0502020204030204" pitchFamily="34" charset="0"/>
              </a:rPr>
              <a:t> satellite overpass and, extract date and time, extract geolocation and product data …</a:t>
            </a:r>
            <a:r>
              <a:rPr lang="it-IT" dirty="0">
                <a:latin typeface="Calibri" panose="020F0502020204030204" pitchFamily="34" charset="0"/>
              </a:rPr>
              <a:t> </a:t>
            </a:r>
            <a:endParaRPr lang="it-IT" dirty="0">
              <a:effectLst/>
              <a:latin typeface="Calibri" panose="020F0502020204030204" pitchFamily="34" charset="0"/>
            </a:endParaRPr>
          </a:p>
        </p:txBody>
      </p:sp>
      <p:pic>
        <p:nvPicPr>
          <p:cNvPr id="9" name="Obrázo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9800" y="1433288"/>
            <a:ext cx="3337437" cy="4723322"/>
          </a:xfrm>
          <a:prstGeom prst="rect">
            <a:avLst/>
          </a:prstGeom>
          <a:ln w="19050">
            <a:solidFill>
              <a:schemeClr val="tx1">
                <a:lumMod val="90000"/>
                <a:lumOff val="10000"/>
              </a:schemeClr>
            </a:solidFill>
          </a:ln>
        </p:spPr>
      </p:pic>
      <p:sp>
        <p:nvSpPr>
          <p:cNvPr id="13" name="Obdĺžnik 12"/>
          <p:cNvSpPr/>
          <p:nvPr/>
        </p:nvSpPr>
        <p:spPr>
          <a:xfrm>
            <a:off x="3143250" y="3009900"/>
            <a:ext cx="485775" cy="4476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16" name="Rovná spojnica 15"/>
          <p:cNvCxnSpPr/>
          <p:nvPr/>
        </p:nvCxnSpPr>
        <p:spPr>
          <a:xfrm flipH="1">
            <a:off x="333616" y="3457575"/>
            <a:ext cx="2809634" cy="13527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Rovná spojnica 16"/>
          <p:cNvCxnSpPr/>
          <p:nvPr/>
        </p:nvCxnSpPr>
        <p:spPr>
          <a:xfrm flipH="1">
            <a:off x="2298199" y="3009900"/>
            <a:ext cx="1330826" cy="6715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Rovná spojnica 20"/>
          <p:cNvCxnSpPr/>
          <p:nvPr/>
        </p:nvCxnSpPr>
        <p:spPr>
          <a:xfrm flipH="1">
            <a:off x="2298199" y="3457575"/>
            <a:ext cx="1365034" cy="135277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Rovná spojnica 23"/>
          <p:cNvCxnSpPr/>
          <p:nvPr/>
        </p:nvCxnSpPr>
        <p:spPr>
          <a:xfrm flipH="1">
            <a:off x="305993" y="3009900"/>
            <a:ext cx="2837258" cy="613473"/>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Obrázok 9"/>
          <p:cNvPicPr>
            <a:picLocks noChangeAspect="1"/>
          </p:cNvPicPr>
          <p:nvPr/>
        </p:nvPicPr>
        <p:blipFill>
          <a:blip r:embed="rId4"/>
          <a:stretch>
            <a:fillRect/>
          </a:stretch>
        </p:blipFill>
        <p:spPr>
          <a:xfrm>
            <a:off x="333616" y="3681412"/>
            <a:ext cx="1956175" cy="1128937"/>
          </a:xfrm>
          <a:prstGeom prst="rect">
            <a:avLst/>
          </a:prstGeom>
          <a:ln w="38100">
            <a:solidFill>
              <a:schemeClr val="accent1">
                <a:shade val="50000"/>
              </a:schemeClr>
            </a:solidFill>
          </a:ln>
        </p:spPr>
      </p:pic>
      <p:sp>
        <p:nvSpPr>
          <p:cNvPr id="28" name="Obdĺžnik 27"/>
          <p:cNvSpPr/>
          <p:nvPr/>
        </p:nvSpPr>
        <p:spPr>
          <a:xfrm>
            <a:off x="305993" y="4900782"/>
            <a:ext cx="1983798" cy="1165395"/>
          </a:xfrm>
          <a:prstGeom prst="rect">
            <a:avLst/>
          </a:prstGeom>
          <a:solidFill>
            <a:schemeClr val="bg1">
              <a:lumMod val="75000"/>
              <a:alpha val="8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FF0000"/>
                </a:solidFill>
              </a:rPr>
              <a:t>Satellite Precipitation</a:t>
            </a:r>
          </a:p>
          <a:p>
            <a:pPr algn="ctr"/>
            <a:r>
              <a:rPr lang="en-US" sz="1600" dirty="0" smtClean="0">
                <a:solidFill>
                  <a:srgbClr val="FF0000"/>
                </a:solidFill>
              </a:rPr>
              <a:t>Quality index</a:t>
            </a:r>
          </a:p>
          <a:p>
            <a:pPr algn="ctr"/>
            <a:r>
              <a:rPr lang="en-US" sz="1600" dirty="0" smtClean="0">
                <a:solidFill>
                  <a:srgbClr val="FF0000"/>
                </a:solidFill>
              </a:rPr>
              <a:t>Longitude Latitude</a:t>
            </a:r>
          </a:p>
          <a:p>
            <a:pPr algn="ctr"/>
            <a:r>
              <a:rPr lang="en-US" sz="1600" dirty="0" smtClean="0">
                <a:solidFill>
                  <a:srgbClr val="FF0000"/>
                </a:solidFill>
              </a:rPr>
              <a:t>Scan time</a:t>
            </a:r>
            <a:endParaRPr lang="en-US" sz="1600" dirty="0">
              <a:solidFill>
                <a:srgbClr val="FF0000"/>
              </a:solidFill>
            </a:endParaRPr>
          </a:p>
        </p:txBody>
      </p:sp>
      <p:sp>
        <p:nvSpPr>
          <p:cNvPr id="31" name="Obdĺžnik 30"/>
          <p:cNvSpPr/>
          <p:nvPr/>
        </p:nvSpPr>
        <p:spPr>
          <a:xfrm>
            <a:off x="3065084" y="4922766"/>
            <a:ext cx="1983798" cy="1165395"/>
          </a:xfrm>
          <a:prstGeom prst="rect">
            <a:avLst/>
          </a:prstGeom>
          <a:solidFill>
            <a:schemeClr val="bg1">
              <a:lumMod val="75000"/>
              <a:alpha val="8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FF0000"/>
                </a:solidFill>
              </a:rPr>
              <a:t>Ground Precipitation</a:t>
            </a:r>
          </a:p>
          <a:p>
            <a:pPr algn="ctr"/>
            <a:r>
              <a:rPr lang="en-US" sz="1600" dirty="0" smtClean="0">
                <a:solidFill>
                  <a:srgbClr val="FF0000"/>
                </a:solidFill>
              </a:rPr>
              <a:t>Quality index</a:t>
            </a:r>
          </a:p>
          <a:p>
            <a:pPr algn="ctr"/>
            <a:r>
              <a:rPr lang="en-US" sz="1600" dirty="0" smtClean="0">
                <a:solidFill>
                  <a:srgbClr val="FF0000"/>
                </a:solidFill>
              </a:rPr>
              <a:t>Longitude Latitude</a:t>
            </a:r>
          </a:p>
          <a:p>
            <a:pPr algn="ctr"/>
            <a:r>
              <a:rPr lang="en-US" sz="1600" dirty="0" smtClean="0">
                <a:solidFill>
                  <a:srgbClr val="FF0000"/>
                </a:solidFill>
              </a:rPr>
              <a:t>Scan Time</a:t>
            </a:r>
            <a:endParaRPr lang="en-US" sz="1600" dirty="0">
              <a:solidFill>
                <a:srgbClr val="FF0000"/>
              </a:solidFill>
            </a:endParaRPr>
          </a:p>
        </p:txBody>
      </p:sp>
      <p:sp>
        <p:nvSpPr>
          <p:cNvPr id="32" name="Obojsmerná vodorovná šípka 31"/>
          <p:cNvSpPr/>
          <p:nvPr/>
        </p:nvSpPr>
        <p:spPr>
          <a:xfrm>
            <a:off x="2298199" y="5338315"/>
            <a:ext cx="732677" cy="33429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5" name="Obrázok 4"/>
          <p:cNvPicPr>
            <a:picLocks noChangeAspect="1"/>
          </p:cNvPicPr>
          <p:nvPr/>
        </p:nvPicPr>
        <p:blipFill>
          <a:blip r:embed="rId5"/>
          <a:stretch>
            <a:fillRect/>
          </a:stretch>
        </p:blipFill>
        <p:spPr>
          <a:xfrm>
            <a:off x="5578142" y="2089578"/>
            <a:ext cx="2975308" cy="2044384"/>
          </a:xfrm>
          <a:prstGeom prst="rect">
            <a:avLst/>
          </a:prstGeom>
        </p:spPr>
      </p:pic>
      <p:pic>
        <p:nvPicPr>
          <p:cNvPr id="11" name="Obrázok 10"/>
          <p:cNvPicPr>
            <a:picLocks noChangeAspect="1"/>
          </p:cNvPicPr>
          <p:nvPr/>
        </p:nvPicPr>
        <p:blipFill>
          <a:blip r:embed="rId6"/>
          <a:stretch>
            <a:fillRect/>
          </a:stretch>
        </p:blipFill>
        <p:spPr>
          <a:xfrm>
            <a:off x="8701680" y="2089578"/>
            <a:ext cx="2975309" cy="2044384"/>
          </a:xfrm>
          <a:prstGeom prst="rect">
            <a:avLst/>
          </a:prstGeom>
        </p:spPr>
      </p:pic>
      <p:pic>
        <p:nvPicPr>
          <p:cNvPr id="15" name="Obrázok 14"/>
          <p:cNvPicPr>
            <a:picLocks noChangeAspect="1"/>
          </p:cNvPicPr>
          <p:nvPr/>
        </p:nvPicPr>
        <p:blipFill>
          <a:blip r:embed="rId7"/>
          <a:stretch>
            <a:fillRect/>
          </a:stretch>
        </p:blipFill>
        <p:spPr>
          <a:xfrm>
            <a:off x="5583286" y="4188731"/>
            <a:ext cx="2970164" cy="2040849"/>
          </a:xfrm>
          <a:prstGeom prst="rect">
            <a:avLst/>
          </a:prstGeom>
        </p:spPr>
      </p:pic>
      <p:pic>
        <p:nvPicPr>
          <p:cNvPr id="18" name="Obrázok 17"/>
          <p:cNvPicPr>
            <a:picLocks noChangeAspect="1"/>
          </p:cNvPicPr>
          <p:nvPr/>
        </p:nvPicPr>
        <p:blipFill>
          <a:blip r:embed="rId8"/>
          <a:stretch>
            <a:fillRect/>
          </a:stretch>
        </p:blipFill>
        <p:spPr>
          <a:xfrm>
            <a:off x="8706825" y="4186880"/>
            <a:ext cx="2975309" cy="2044384"/>
          </a:xfrm>
          <a:prstGeom prst="rect">
            <a:avLst/>
          </a:prstGeom>
        </p:spPr>
      </p:pic>
      <p:sp>
        <p:nvSpPr>
          <p:cNvPr id="23" name="Titolo 1">
            <a:extLst>
              <a:ext uri="{FF2B5EF4-FFF2-40B4-BE49-F238E27FC236}">
                <a16:creationId xmlns:a16="http://schemas.microsoft.com/office/drawing/2014/main" id="{B23DB528-026D-564F-99B8-58D0D7F37934}"/>
              </a:ext>
            </a:extLst>
          </p:cNvPr>
          <p:cNvSpPr>
            <a:spLocks noGrp="1"/>
          </p:cNvSpPr>
          <p:nvPr>
            <p:ph type="title"/>
          </p:nvPr>
        </p:nvSpPr>
        <p:spPr>
          <a:xfrm>
            <a:off x="2838450" y="-144462"/>
            <a:ext cx="9544050" cy="1143000"/>
          </a:xfrm>
        </p:spPr>
        <p:txBody>
          <a:bodyPr/>
          <a:lstStyle/>
          <a:p>
            <a:pPr algn="l"/>
            <a:r>
              <a:rPr lang="it-IT" dirty="0"/>
              <a:t>Quality Assessment </a:t>
            </a:r>
            <a:r>
              <a:rPr lang="it-IT" dirty="0" smtClean="0"/>
              <a:t>activities</a:t>
            </a:r>
            <a:br>
              <a:rPr lang="it-IT" dirty="0" smtClean="0"/>
            </a:br>
            <a:r>
              <a:rPr lang="it-IT" sz="2800" dirty="0" smtClean="0"/>
              <a:t>- comparison to ground truth - STEP </a:t>
            </a:r>
            <a:r>
              <a:rPr lang="sk-SK" sz="2800" dirty="0" smtClean="0"/>
              <a:t>2</a:t>
            </a:r>
            <a:r>
              <a:rPr lang="en-US" sz="2800" dirty="0" smtClean="0"/>
              <a:t>: </a:t>
            </a:r>
            <a:r>
              <a:rPr lang="en-US" sz="2800" dirty="0" smtClean="0">
                <a:solidFill>
                  <a:srgbClr val="FFFF00"/>
                </a:solidFill>
              </a:rPr>
              <a:t>collect time/space data</a:t>
            </a:r>
            <a:endParaRPr lang="it-IT" dirty="0">
              <a:solidFill>
                <a:srgbClr val="FFFF00"/>
              </a:solidFill>
            </a:endParaRPr>
          </a:p>
        </p:txBody>
      </p:sp>
      <p:sp>
        <p:nvSpPr>
          <p:cNvPr id="22" name="Segnaposto piè di pagina 5">
            <a:extLst>
              <a:ext uri="{FF2B5EF4-FFF2-40B4-BE49-F238E27FC236}">
                <a16:creationId xmlns:a16="http://schemas.microsoft.com/office/drawing/2014/main" id="{9DBEC91F-5668-9B4E-BB87-384326BE457A}"/>
              </a:ext>
            </a:extLst>
          </p:cNvPr>
          <p:cNvSpPr>
            <a:spLocks noGrp="1"/>
          </p:cNvSpPr>
          <p:nvPr>
            <p:ph type="ftr" sz="quarter" idx="11"/>
          </p:nvPr>
        </p:nvSpPr>
        <p:spPr>
          <a:xfrm>
            <a:off x="8857502" y="6492875"/>
            <a:ext cx="2422807" cy="365125"/>
          </a:xfrm>
        </p:spPr>
        <p:txBody>
          <a:bodyPr/>
          <a:lstStyle/>
          <a:p>
            <a:r>
              <a:rPr lang="sk-SK" dirty="0" smtClean="0"/>
              <a:t>jan</a:t>
            </a:r>
            <a:r>
              <a:rPr lang="de-AT" dirty="0" smtClean="0"/>
              <a:t>.</a:t>
            </a:r>
            <a:r>
              <a:rPr lang="sk-SK" dirty="0" smtClean="0"/>
              <a:t>kanak</a:t>
            </a:r>
            <a:r>
              <a:rPr lang="de-AT" dirty="0" smtClean="0"/>
              <a:t>@</a:t>
            </a:r>
            <a:r>
              <a:rPr lang="sk-SK" dirty="0" smtClean="0"/>
              <a:t>shmu</a:t>
            </a:r>
            <a:r>
              <a:rPr lang="de-AT" dirty="0" smtClean="0"/>
              <a:t>.</a:t>
            </a:r>
            <a:r>
              <a:rPr lang="sk-SK" dirty="0" smtClean="0"/>
              <a:t>sk</a:t>
            </a:r>
            <a:r>
              <a:rPr lang="de-AT" dirty="0" smtClean="0"/>
              <a:t> (</a:t>
            </a:r>
            <a:r>
              <a:rPr lang="sk-SK" dirty="0" smtClean="0"/>
              <a:t>SHMU</a:t>
            </a:r>
            <a:r>
              <a:rPr lang="de-AT" dirty="0" smtClean="0"/>
              <a:t>)</a:t>
            </a:r>
            <a:endParaRPr lang="de-AT" dirty="0"/>
          </a:p>
        </p:txBody>
      </p:sp>
    </p:spTree>
    <p:extLst>
      <p:ext uri="{BB962C8B-B14F-4D97-AF65-F5344CB8AC3E}">
        <p14:creationId xmlns:p14="http://schemas.microsoft.com/office/powerpoint/2010/main" val="23598688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98469BF1-C904-DE4E-B58B-F55C8221D5F0}"/>
              </a:ext>
            </a:extLst>
          </p:cNvPr>
          <p:cNvSpPr>
            <a:spLocks noGrp="1"/>
          </p:cNvSpPr>
          <p:nvPr>
            <p:ph type="sldNum" sz="quarter" idx="12"/>
          </p:nvPr>
        </p:nvSpPr>
        <p:spPr/>
        <p:txBody>
          <a:bodyPr/>
          <a:lstStyle/>
          <a:p>
            <a:fld id="{15C50341-29A1-497D-86B7-D71D0DD32BE0}" type="slidenum">
              <a:rPr lang="de-AT" smtClean="0"/>
              <a:t>8</a:t>
            </a:fld>
            <a:endParaRPr lang="de-AT"/>
          </a:p>
        </p:txBody>
      </p:sp>
      <p:sp>
        <p:nvSpPr>
          <p:cNvPr id="7" name="Rettangolo 6">
            <a:extLst>
              <a:ext uri="{FF2B5EF4-FFF2-40B4-BE49-F238E27FC236}">
                <a16:creationId xmlns:a16="http://schemas.microsoft.com/office/drawing/2014/main" id="{29F2AA6D-FA7A-BD40-BA79-216028DC3F74}"/>
              </a:ext>
            </a:extLst>
          </p:cNvPr>
          <p:cNvSpPr/>
          <p:nvPr/>
        </p:nvSpPr>
        <p:spPr>
          <a:xfrm>
            <a:off x="492691" y="1103313"/>
            <a:ext cx="11184298" cy="1323439"/>
          </a:xfrm>
          <a:prstGeom prst="rect">
            <a:avLst/>
          </a:prstGeom>
        </p:spPr>
        <p:txBody>
          <a:bodyPr wrap="square">
            <a:spAutoFit/>
          </a:bodyPr>
          <a:lstStyle/>
          <a:p>
            <a:r>
              <a:rPr lang="it-IT" sz="2000" dirty="0" smtClean="0">
                <a:latin typeface="Calibri" panose="020F0502020204030204" pitchFamily="34" charset="0"/>
              </a:rPr>
              <a:t>More then areal comparison pixel by pixel for hydrologically useful products is:</a:t>
            </a:r>
          </a:p>
          <a:p>
            <a:endParaRPr lang="it-IT" sz="2000" dirty="0">
              <a:latin typeface="Calibri" panose="020F0502020204030204" pitchFamily="34" charset="0"/>
            </a:endParaRPr>
          </a:p>
          <a:p>
            <a:r>
              <a:rPr lang="it-IT" sz="2000" dirty="0" smtClean="0">
                <a:latin typeface="Calibri" panose="020F0502020204030204" pitchFamily="34" charset="0"/>
              </a:rPr>
              <a:t>Instantaneous precipitation sumed into accumulated</a:t>
            </a:r>
            <a:r>
              <a:rPr lang="it-IT" sz="2000" dirty="0">
                <a:latin typeface="Calibri" panose="020F0502020204030204" pitchFamily="34" charset="0"/>
              </a:rPr>
              <a:t> </a:t>
            </a:r>
            <a:r>
              <a:rPr lang="it-IT" sz="2000" dirty="0" smtClean="0">
                <a:latin typeface="Calibri" panose="020F0502020204030204" pitchFamily="34" charset="0"/>
              </a:rPr>
              <a:t>values and used as</a:t>
            </a:r>
            <a:endParaRPr lang="it-IT" sz="2000" dirty="0">
              <a:effectLst/>
              <a:latin typeface="Calibri" panose="020F0502020204030204" pitchFamily="34" charset="0"/>
            </a:endParaRPr>
          </a:p>
          <a:p>
            <a:r>
              <a:rPr lang="it-IT" sz="2000" dirty="0" smtClean="0">
                <a:latin typeface="Calibri" panose="020F0502020204030204" pitchFamily="34" charset="0"/>
              </a:rPr>
              <a:t>«Long time series» processing and fitting satellite versus radar/gauge integrated data:</a:t>
            </a:r>
            <a:endParaRPr lang="it-IT" sz="2000" dirty="0">
              <a:effectLst/>
              <a:latin typeface="Calibri" panose="020F0502020204030204" pitchFamily="34" charset="0"/>
            </a:endParaRPr>
          </a:p>
        </p:txBody>
      </p:sp>
      <p:pic>
        <p:nvPicPr>
          <p:cNvPr id="10" name="Picture 3" descr="H:\c\HSAF\OR2018\Hydrovalidacia\data_mos-meos\podkla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0876" y="2426752"/>
            <a:ext cx="5591175" cy="384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olo 1">
            <a:extLst>
              <a:ext uri="{FF2B5EF4-FFF2-40B4-BE49-F238E27FC236}">
                <a16:creationId xmlns:a16="http://schemas.microsoft.com/office/drawing/2014/main" id="{B23DB528-026D-564F-99B8-58D0D7F37934}"/>
              </a:ext>
            </a:extLst>
          </p:cNvPr>
          <p:cNvSpPr>
            <a:spLocks noGrp="1"/>
          </p:cNvSpPr>
          <p:nvPr>
            <p:ph type="title"/>
          </p:nvPr>
        </p:nvSpPr>
        <p:spPr>
          <a:xfrm>
            <a:off x="2838450" y="-144462"/>
            <a:ext cx="9544050" cy="1143000"/>
          </a:xfrm>
        </p:spPr>
        <p:txBody>
          <a:bodyPr/>
          <a:lstStyle/>
          <a:p>
            <a:pPr algn="l"/>
            <a:r>
              <a:rPr lang="it-IT" dirty="0"/>
              <a:t>Quality Assessment </a:t>
            </a:r>
            <a:r>
              <a:rPr lang="it-IT" dirty="0" smtClean="0"/>
              <a:t>activities</a:t>
            </a:r>
            <a:br>
              <a:rPr lang="it-IT" dirty="0" smtClean="0"/>
            </a:br>
            <a:r>
              <a:rPr lang="it-IT" sz="2800" dirty="0" smtClean="0"/>
              <a:t>- comparison to ground truth - STEP </a:t>
            </a:r>
            <a:r>
              <a:rPr lang="sk-SK" sz="2800" dirty="0" smtClean="0"/>
              <a:t>2</a:t>
            </a:r>
            <a:r>
              <a:rPr lang="en-US" sz="2800" dirty="0" smtClean="0"/>
              <a:t>: </a:t>
            </a:r>
            <a:r>
              <a:rPr lang="en-US" sz="2800" dirty="0" smtClean="0">
                <a:solidFill>
                  <a:srgbClr val="FFFF00"/>
                </a:solidFill>
              </a:rPr>
              <a:t>collect time/space data</a:t>
            </a:r>
            <a:endParaRPr lang="it-IT" dirty="0">
              <a:solidFill>
                <a:srgbClr val="FFFF00"/>
              </a:solidFill>
            </a:endParaRPr>
          </a:p>
        </p:txBody>
      </p:sp>
    </p:spTree>
    <p:extLst>
      <p:ext uri="{BB962C8B-B14F-4D97-AF65-F5344CB8AC3E}">
        <p14:creationId xmlns:p14="http://schemas.microsoft.com/office/powerpoint/2010/main" val="34835787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82576"/>
            <a:ext cx="9144000" cy="509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9" name="BlokTextu 4"/>
          <p:cNvSpPr txBox="1">
            <a:spLocks noChangeArrowheads="1"/>
          </p:cNvSpPr>
          <p:nvPr/>
        </p:nvSpPr>
        <p:spPr bwMode="auto">
          <a:xfrm>
            <a:off x="1638299" y="5360989"/>
            <a:ext cx="90201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sk-SK" altLang="sk-SK" dirty="0" smtClean="0"/>
              <a:t>Over </a:t>
            </a:r>
            <a:r>
              <a:rPr lang="sk-SK" altLang="sk-SK" dirty="0" err="1" smtClean="0"/>
              <a:t>versus</a:t>
            </a:r>
            <a:r>
              <a:rPr lang="sk-SK" altLang="sk-SK" dirty="0" smtClean="0"/>
              <a:t> </a:t>
            </a:r>
            <a:r>
              <a:rPr lang="sk-SK" altLang="sk-SK" dirty="0" err="1" smtClean="0"/>
              <a:t>under</a:t>
            </a:r>
            <a:r>
              <a:rPr lang="sk-SK" altLang="sk-SK" dirty="0" smtClean="0"/>
              <a:t> – </a:t>
            </a:r>
            <a:r>
              <a:rPr lang="sk-SK" altLang="sk-SK" dirty="0" err="1" smtClean="0"/>
              <a:t>estimation</a:t>
            </a:r>
            <a:r>
              <a:rPr lang="sk-SK" altLang="sk-SK" dirty="0" smtClean="0"/>
              <a:t> of </a:t>
            </a:r>
            <a:r>
              <a:rPr lang="sk-SK" altLang="sk-SK" dirty="0" err="1" smtClean="0"/>
              <a:t>precipitation</a:t>
            </a:r>
            <a:r>
              <a:rPr lang="sk-SK" altLang="sk-SK" dirty="0" smtClean="0"/>
              <a:t> by </a:t>
            </a:r>
            <a:r>
              <a:rPr lang="sk-SK" altLang="sk-SK" dirty="0" err="1" smtClean="0"/>
              <a:t>satellite</a:t>
            </a:r>
            <a:r>
              <a:rPr lang="sk-SK" altLang="sk-SK" dirty="0" smtClean="0"/>
              <a:t> </a:t>
            </a:r>
            <a:r>
              <a:rPr lang="sk-SK" altLang="sk-SK" dirty="0" err="1" smtClean="0"/>
              <a:t>product</a:t>
            </a:r>
            <a:r>
              <a:rPr lang="sk-SK" altLang="sk-SK" dirty="0" smtClean="0"/>
              <a:t> </a:t>
            </a:r>
            <a:r>
              <a:rPr lang="sk-SK" altLang="sk-SK" dirty="0" err="1" smtClean="0"/>
              <a:t>is</a:t>
            </a:r>
            <a:r>
              <a:rPr lang="sk-SK" altLang="sk-SK" dirty="0" smtClean="0"/>
              <a:t> </a:t>
            </a:r>
            <a:r>
              <a:rPr lang="sk-SK" altLang="sk-SK" dirty="0" err="1" smtClean="0"/>
              <a:t>shown</a:t>
            </a:r>
            <a:r>
              <a:rPr lang="sk-SK" altLang="sk-SK" dirty="0"/>
              <a:t> </a:t>
            </a:r>
            <a:r>
              <a:rPr lang="sk-SK" altLang="sk-SK" dirty="0" smtClean="0"/>
              <a:t>in </a:t>
            </a:r>
            <a:r>
              <a:rPr lang="sk-SK" altLang="sk-SK" dirty="0" err="1" smtClean="0"/>
              <a:t>this</a:t>
            </a:r>
            <a:r>
              <a:rPr lang="sk-SK" altLang="sk-SK" dirty="0" smtClean="0"/>
              <a:t> plot </a:t>
            </a:r>
            <a:r>
              <a:rPr lang="sk-SK" altLang="sk-SK" dirty="0" err="1" smtClean="0"/>
              <a:t>for</a:t>
            </a:r>
            <a:r>
              <a:rPr lang="sk-SK" altLang="sk-SK" dirty="0" smtClean="0"/>
              <a:t> H05 24-hours </a:t>
            </a:r>
            <a:r>
              <a:rPr lang="sk-SK" altLang="sk-SK" dirty="0" err="1" smtClean="0"/>
              <a:t>accumulated</a:t>
            </a:r>
            <a:r>
              <a:rPr lang="sk-SK" altLang="sk-SK" dirty="0" smtClean="0"/>
              <a:t> </a:t>
            </a:r>
            <a:r>
              <a:rPr lang="sk-SK" altLang="sk-SK" dirty="0" err="1" smtClean="0"/>
              <a:t>precipitation</a:t>
            </a:r>
            <a:r>
              <a:rPr lang="sk-SK" altLang="sk-SK" dirty="0" smtClean="0"/>
              <a:t>:</a:t>
            </a:r>
            <a:r>
              <a:rPr lang="sk-SK" altLang="sk-SK" dirty="0"/>
              <a:t> </a:t>
            </a:r>
            <a:r>
              <a:rPr lang="sk-SK" altLang="sk-SK" dirty="0" err="1" smtClean="0"/>
              <a:t>We</a:t>
            </a:r>
            <a:r>
              <a:rPr lang="sk-SK" altLang="sk-SK" dirty="0" smtClean="0"/>
              <a:t> </a:t>
            </a:r>
            <a:r>
              <a:rPr lang="sk-SK" altLang="sk-SK" dirty="0" err="1" smtClean="0"/>
              <a:t>observe</a:t>
            </a:r>
            <a:r>
              <a:rPr lang="sk-SK" altLang="sk-SK" dirty="0" smtClean="0"/>
              <a:t> </a:t>
            </a:r>
            <a:r>
              <a:rPr lang="sk-SK" altLang="sk-SK" dirty="0" err="1" smtClean="0"/>
              <a:t>high</a:t>
            </a:r>
            <a:r>
              <a:rPr lang="sk-SK" altLang="sk-SK" dirty="0" smtClean="0"/>
              <a:t> </a:t>
            </a:r>
            <a:r>
              <a:rPr lang="sk-SK" altLang="sk-SK" dirty="0" err="1" smtClean="0"/>
              <a:t>under</a:t>
            </a:r>
            <a:r>
              <a:rPr lang="sk-SK" altLang="sk-SK" dirty="0" smtClean="0"/>
              <a:t> </a:t>
            </a:r>
            <a:r>
              <a:rPr lang="sk-SK" altLang="sk-SK" dirty="0" err="1" smtClean="0"/>
              <a:t>estimation</a:t>
            </a:r>
            <a:r>
              <a:rPr lang="sk-SK" altLang="sk-SK" dirty="0" smtClean="0"/>
              <a:t> </a:t>
            </a:r>
            <a:r>
              <a:rPr lang="sk-SK" altLang="sk-SK" dirty="0" err="1" smtClean="0"/>
              <a:t>up</a:t>
            </a:r>
            <a:r>
              <a:rPr lang="sk-SK" altLang="sk-SK" dirty="0" smtClean="0"/>
              <a:t> to -40 to -60 mm per </a:t>
            </a:r>
            <a:r>
              <a:rPr lang="sk-SK" altLang="sk-SK" dirty="0" err="1" smtClean="0"/>
              <a:t>day</a:t>
            </a:r>
            <a:r>
              <a:rPr lang="sk-SK" altLang="sk-SK" dirty="0" smtClean="0"/>
              <a:t> in </a:t>
            </a:r>
            <a:r>
              <a:rPr lang="sk-SK" altLang="sk-SK" dirty="0" err="1" smtClean="0"/>
              <a:t>few</a:t>
            </a:r>
            <a:r>
              <a:rPr lang="sk-SK" altLang="sk-SK" dirty="0" smtClean="0"/>
              <a:t> </a:t>
            </a:r>
            <a:r>
              <a:rPr lang="sk-SK" altLang="sk-SK" dirty="0" err="1" smtClean="0"/>
              <a:t>days</a:t>
            </a:r>
            <a:r>
              <a:rPr lang="sk-SK" altLang="sk-SK" dirty="0" smtClean="0"/>
              <a:t> in 2017 </a:t>
            </a:r>
            <a:r>
              <a:rPr lang="sk-SK" altLang="sk-SK" dirty="0" err="1" smtClean="0"/>
              <a:t>summer</a:t>
            </a:r>
            <a:r>
              <a:rPr lang="sk-SK" altLang="sk-SK" dirty="0" smtClean="0"/>
              <a:t> </a:t>
            </a:r>
            <a:r>
              <a:rPr lang="sk-SK" altLang="sk-SK" dirty="0" err="1" smtClean="0"/>
              <a:t>season</a:t>
            </a:r>
            <a:r>
              <a:rPr lang="sk-SK" altLang="sk-SK" dirty="0"/>
              <a:t>.</a:t>
            </a:r>
            <a:endParaRPr lang="sk-SK" altLang="sk-SK" dirty="0" smtClean="0"/>
          </a:p>
        </p:txBody>
      </p:sp>
      <p:sp>
        <p:nvSpPr>
          <p:cNvPr id="4" name="Obdĺžnik 3"/>
          <p:cNvSpPr/>
          <p:nvPr/>
        </p:nvSpPr>
        <p:spPr>
          <a:xfrm>
            <a:off x="3048001" y="-438150"/>
            <a:ext cx="6791324" cy="707886"/>
          </a:xfrm>
          <a:prstGeom prst="rect">
            <a:avLst/>
          </a:prstGeom>
        </p:spPr>
        <p:txBody>
          <a:bodyPr wrap="square">
            <a:spAutoFit/>
          </a:bodyPr>
          <a:lstStyle/>
          <a:p>
            <a:r>
              <a:rPr lang="sk-SK" altLang="sk-SK" sz="2000" b="1" dirty="0" err="1" smtClean="0">
                <a:solidFill>
                  <a:srgbClr val="FFFF00"/>
                </a:solidFill>
              </a:rPr>
              <a:t>Work</a:t>
            </a:r>
            <a:r>
              <a:rPr lang="sk-SK" altLang="sk-SK" sz="2000" b="1" dirty="0" smtClean="0">
                <a:solidFill>
                  <a:srgbClr val="FFFF00"/>
                </a:solidFill>
              </a:rPr>
              <a:t> </a:t>
            </a:r>
            <a:r>
              <a:rPr lang="sk-SK" altLang="sk-SK" sz="2000" b="1" dirty="0" err="1" smtClean="0">
                <a:solidFill>
                  <a:srgbClr val="FFFF00"/>
                </a:solidFill>
              </a:rPr>
              <a:t>with</a:t>
            </a:r>
            <a:r>
              <a:rPr lang="sk-SK" altLang="sk-SK" sz="2000" b="1" dirty="0" smtClean="0">
                <a:solidFill>
                  <a:srgbClr val="FFFF00"/>
                </a:solidFill>
              </a:rPr>
              <a:t> </a:t>
            </a:r>
            <a:r>
              <a:rPr lang="sk-SK" altLang="sk-SK" sz="2000" b="1" dirty="0" err="1" smtClean="0">
                <a:solidFill>
                  <a:srgbClr val="FFFF00"/>
                </a:solidFill>
              </a:rPr>
              <a:t>accumulated</a:t>
            </a:r>
            <a:r>
              <a:rPr lang="sk-SK" altLang="sk-SK" sz="2000" b="1" dirty="0" smtClean="0">
                <a:solidFill>
                  <a:srgbClr val="FFFF00"/>
                </a:solidFill>
              </a:rPr>
              <a:t> </a:t>
            </a:r>
            <a:r>
              <a:rPr lang="sk-SK" altLang="sk-SK" sz="2000" b="1" dirty="0" err="1" smtClean="0">
                <a:solidFill>
                  <a:srgbClr val="FFFF00"/>
                </a:solidFill>
              </a:rPr>
              <a:t>precipitation</a:t>
            </a:r>
            <a:r>
              <a:rPr lang="sk-SK" altLang="sk-SK" sz="2000" b="1" dirty="0" smtClean="0">
                <a:solidFill>
                  <a:srgbClr val="FFFF00"/>
                </a:solidFill>
              </a:rPr>
              <a:t> </a:t>
            </a:r>
            <a:r>
              <a:rPr lang="sk-SK" altLang="sk-SK" sz="2000" b="1" dirty="0" err="1" smtClean="0">
                <a:solidFill>
                  <a:srgbClr val="FFFF00"/>
                </a:solidFill>
              </a:rPr>
              <a:t>from</a:t>
            </a:r>
            <a:r>
              <a:rPr lang="sk-SK" altLang="sk-SK" sz="2000" b="1" dirty="0" smtClean="0">
                <a:solidFill>
                  <a:srgbClr val="FFFF00"/>
                </a:solidFill>
              </a:rPr>
              <a:t> </a:t>
            </a:r>
            <a:r>
              <a:rPr lang="sk-SK" altLang="sk-SK" sz="2000" b="1" dirty="0" err="1" smtClean="0">
                <a:solidFill>
                  <a:srgbClr val="FFFF00"/>
                </a:solidFill>
              </a:rPr>
              <a:t>satellite</a:t>
            </a:r>
            <a:r>
              <a:rPr lang="sk-SK" altLang="sk-SK" sz="2000" b="1" dirty="0" smtClean="0">
                <a:solidFill>
                  <a:srgbClr val="FFFF00"/>
                </a:solidFill>
              </a:rPr>
              <a:t>:</a:t>
            </a:r>
          </a:p>
          <a:p>
            <a:r>
              <a:rPr lang="sk-SK" altLang="sk-SK" sz="2000" b="1" dirty="0" err="1" smtClean="0">
                <a:solidFill>
                  <a:srgbClr val="FFFF00"/>
                </a:solidFill>
              </a:rPr>
              <a:t>How</a:t>
            </a:r>
            <a:r>
              <a:rPr lang="sk-SK" altLang="sk-SK" sz="2000" b="1" dirty="0" smtClean="0">
                <a:solidFill>
                  <a:srgbClr val="FFFF00"/>
                </a:solidFill>
              </a:rPr>
              <a:t> to </a:t>
            </a:r>
            <a:r>
              <a:rPr lang="sk-SK" altLang="sk-SK" sz="2000" b="1" dirty="0" err="1" smtClean="0">
                <a:solidFill>
                  <a:srgbClr val="FFFF00"/>
                </a:solidFill>
              </a:rPr>
              <a:t>see</a:t>
            </a:r>
            <a:r>
              <a:rPr lang="sk-SK" altLang="sk-SK" sz="2000" b="1" dirty="0" smtClean="0">
                <a:solidFill>
                  <a:srgbClr val="FFFF00"/>
                </a:solidFill>
              </a:rPr>
              <a:t> </a:t>
            </a:r>
            <a:r>
              <a:rPr lang="sk-SK" altLang="sk-SK" sz="2000" b="1" dirty="0" err="1" smtClean="0">
                <a:solidFill>
                  <a:srgbClr val="FFFF00"/>
                </a:solidFill>
              </a:rPr>
              <a:t>the</a:t>
            </a:r>
            <a:r>
              <a:rPr lang="sk-SK" altLang="sk-SK" sz="2000" b="1" dirty="0" smtClean="0">
                <a:solidFill>
                  <a:srgbClr val="FFFF00"/>
                </a:solidFill>
              </a:rPr>
              <a:t> </a:t>
            </a:r>
            <a:r>
              <a:rPr lang="sk-SK" altLang="sk-SK" sz="2000" b="1" dirty="0" err="1" smtClean="0">
                <a:solidFill>
                  <a:srgbClr val="FFFF00"/>
                </a:solidFill>
              </a:rPr>
              <a:t>difference</a:t>
            </a:r>
            <a:r>
              <a:rPr lang="sk-SK" altLang="sk-SK" sz="2000" b="1" dirty="0" smtClean="0">
                <a:solidFill>
                  <a:srgbClr val="FFFF00"/>
                </a:solidFill>
              </a:rPr>
              <a:t> </a:t>
            </a:r>
            <a:r>
              <a:rPr lang="sk-SK" altLang="sk-SK" sz="2000" b="1" dirty="0" err="1" smtClean="0">
                <a:solidFill>
                  <a:srgbClr val="FFFF00"/>
                </a:solidFill>
              </a:rPr>
              <a:t>between</a:t>
            </a:r>
            <a:r>
              <a:rPr lang="sk-SK" altLang="sk-SK" sz="2000" b="1" dirty="0" smtClean="0">
                <a:solidFill>
                  <a:srgbClr val="FFFF00"/>
                </a:solidFill>
              </a:rPr>
              <a:t> </a:t>
            </a:r>
            <a:r>
              <a:rPr lang="sk-SK" altLang="sk-SK" sz="2000" b="1" dirty="0" err="1" smtClean="0">
                <a:solidFill>
                  <a:srgbClr val="FFFF00"/>
                </a:solidFill>
              </a:rPr>
              <a:t>satellite</a:t>
            </a:r>
            <a:r>
              <a:rPr lang="sk-SK" altLang="sk-SK" sz="2000" b="1" dirty="0">
                <a:solidFill>
                  <a:srgbClr val="FFFF00"/>
                </a:solidFill>
              </a:rPr>
              <a:t> </a:t>
            </a:r>
            <a:r>
              <a:rPr lang="sk-SK" altLang="sk-SK" sz="2000" b="1" dirty="0" smtClean="0">
                <a:solidFill>
                  <a:srgbClr val="FFFF00"/>
                </a:solidFill>
              </a:rPr>
              <a:t>and </a:t>
            </a:r>
            <a:r>
              <a:rPr lang="sk-SK" altLang="sk-SK" sz="2000" b="1" dirty="0" err="1" smtClean="0">
                <a:solidFill>
                  <a:srgbClr val="FFFF00"/>
                </a:solidFill>
              </a:rPr>
              <a:t>groud</a:t>
            </a:r>
            <a:r>
              <a:rPr lang="sk-SK" altLang="sk-SK" sz="2000" b="1" dirty="0" smtClean="0">
                <a:solidFill>
                  <a:srgbClr val="FFFF00"/>
                </a:solidFill>
              </a:rPr>
              <a:t> </a:t>
            </a:r>
            <a:r>
              <a:rPr lang="sk-SK" altLang="sk-SK" sz="2000" b="1" dirty="0" err="1" smtClean="0">
                <a:solidFill>
                  <a:srgbClr val="FFFF00"/>
                </a:solidFill>
              </a:rPr>
              <a:t>data</a:t>
            </a:r>
            <a:r>
              <a:rPr lang="sk-SK" altLang="sk-SK" sz="2000" b="1" dirty="0" smtClean="0">
                <a:solidFill>
                  <a:srgbClr val="FFFF00"/>
                </a:solidFill>
              </a:rPr>
              <a:t>?</a:t>
            </a:r>
            <a:endParaRPr lang="sk-SK" altLang="sk-SK" sz="2000" b="1" dirty="0">
              <a:solidFill>
                <a:srgbClr val="FFFF00"/>
              </a:solidFill>
            </a:endParaRPr>
          </a:p>
        </p:txBody>
      </p:sp>
      <p:sp>
        <p:nvSpPr>
          <p:cNvPr id="2" name="BlokTextu 1"/>
          <p:cNvSpPr txBox="1"/>
          <p:nvPr/>
        </p:nvSpPr>
        <p:spPr>
          <a:xfrm>
            <a:off x="3638436" y="738950"/>
            <a:ext cx="4915128" cy="646331"/>
          </a:xfrm>
          <a:prstGeom prst="rect">
            <a:avLst/>
          </a:prstGeom>
          <a:noFill/>
        </p:spPr>
        <p:txBody>
          <a:bodyPr wrap="none" rtlCol="0">
            <a:spAutoFit/>
          </a:bodyPr>
          <a:lstStyle/>
          <a:p>
            <a:r>
              <a:rPr lang="sk-SK" dirty="0" err="1" smtClean="0"/>
              <a:t>Period</a:t>
            </a:r>
            <a:r>
              <a:rPr lang="sk-SK" dirty="0" smtClean="0"/>
              <a:t> 1.6.2016 – 31.5.2017 Nitra </a:t>
            </a:r>
            <a:r>
              <a:rPr lang="sk-SK" dirty="0" err="1" smtClean="0"/>
              <a:t>river</a:t>
            </a:r>
            <a:r>
              <a:rPr lang="sk-SK" dirty="0" smtClean="0"/>
              <a:t> </a:t>
            </a:r>
            <a:r>
              <a:rPr lang="sk-SK" dirty="0" err="1" smtClean="0"/>
              <a:t>basin</a:t>
            </a:r>
            <a:endParaRPr lang="sk-SK" dirty="0" smtClean="0"/>
          </a:p>
          <a:p>
            <a:r>
              <a:rPr lang="sk-SK" dirty="0" smtClean="0"/>
              <a:t>Radar </a:t>
            </a:r>
            <a:r>
              <a:rPr lang="sk-SK" dirty="0" err="1" smtClean="0"/>
              <a:t>data</a:t>
            </a:r>
            <a:r>
              <a:rPr lang="sk-SK" dirty="0" smtClean="0"/>
              <a:t> </a:t>
            </a:r>
            <a:r>
              <a:rPr lang="sk-SK" b="1" dirty="0" err="1" smtClean="0">
                <a:solidFill>
                  <a:schemeClr val="accent1"/>
                </a:solidFill>
              </a:rPr>
              <a:t>without</a:t>
            </a:r>
            <a:r>
              <a:rPr lang="sk-SK" dirty="0" smtClean="0"/>
              <a:t> </a:t>
            </a:r>
            <a:r>
              <a:rPr lang="sk-SK" dirty="0" err="1" smtClean="0"/>
              <a:t>quality</a:t>
            </a:r>
            <a:r>
              <a:rPr lang="sk-SK" dirty="0" smtClean="0"/>
              <a:t> </a:t>
            </a:r>
            <a:r>
              <a:rPr lang="sk-SK" dirty="0" err="1" smtClean="0"/>
              <a:t>control</a:t>
            </a:r>
            <a:r>
              <a:rPr lang="sk-SK" dirty="0" smtClean="0"/>
              <a:t> and </a:t>
            </a:r>
            <a:r>
              <a:rPr lang="sk-SK" dirty="0" err="1" smtClean="0"/>
              <a:t>corrections</a:t>
            </a:r>
            <a:endParaRPr lang="sk-SK" dirty="0"/>
          </a:p>
        </p:txBody>
      </p:sp>
      <p:sp>
        <p:nvSpPr>
          <p:cNvPr id="3" name="Obdĺžnik 2"/>
          <p:cNvSpPr/>
          <p:nvPr/>
        </p:nvSpPr>
        <p:spPr>
          <a:xfrm>
            <a:off x="1876425" y="828675"/>
            <a:ext cx="1552575" cy="276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Obdĺžnik 6"/>
          <p:cNvSpPr/>
          <p:nvPr/>
        </p:nvSpPr>
        <p:spPr>
          <a:xfrm>
            <a:off x="2581275" y="342901"/>
            <a:ext cx="7029450" cy="4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Obojsmerná zvislá šípka 4"/>
          <p:cNvSpPr/>
          <p:nvPr/>
        </p:nvSpPr>
        <p:spPr>
          <a:xfrm>
            <a:off x="5934075" y="2152650"/>
            <a:ext cx="628650" cy="2428875"/>
          </a:xfrm>
          <a:prstGeom prst="upDownArrow">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9" name="Rovná spojnica 8"/>
          <p:cNvCxnSpPr/>
          <p:nvPr/>
        </p:nvCxnSpPr>
        <p:spPr>
          <a:xfrm>
            <a:off x="1876425" y="2085975"/>
            <a:ext cx="8258175" cy="1905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Rovná spojnica 11"/>
          <p:cNvCxnSpPr/>
          <p:nvPr/>
        </p:nvCxnSpPr>
        <p:spPr>
          <a:xfrm>
            <a:off x="1876425" y="4641245"/>
            <a:ext cx="8258175" cy="1905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0" name="Zástupný objekt pre číslo snímky 9"/>
          <p:cNvSpPr>
            <a:spLocks noGrp="1"/>
          </p:cNvSpPr>
          <p:nvPr>
            <p:ph type="sldNum" sz="quarter" idx="12"/>
          </p:nvPr>
        </p:nvSpPr>
        <p:spPr/>
        <p:txBody>
          <a:bodyPr/>
          <a:lstStyle/>
          <a:p>
            <a:fld id="{15C50341-29A1-497D-86B7-D71D0DD32BE0}" type="slidenum">
              <a:rPr lang="de-AT" smtClean="0"/>
              <a:t>9</a:t>
            </a:fld>
            <a:endParaRPr lang="de-AT"/>
          </a:p>
        </p:txBody>
      </p:sp>
      <p:sp>
        <p:nvSpPr>
          <p:cNvPr id="14" name="Segnaposto piè di pagina 5">
            <a:extLst>
              <a:ext uri="{FF2B5EF4-FFF2-40B4-BE49-F238E27FC236}">
                <a16:creationId xmlns:a16="http://schemas.microsoft.com/office/drawing/2014/main" id="{9DBEC91F-5668-9B4E-BB87-384326BE457A}"/>
              </a:ext>
            </a:extLst>
          </p:cNvPr>
          <p:cNvSpPr>
            <a:spLocks noGrp="1"/>
          </p:cNvSpPr>
          <p:nvPr>
            <p:ph type="ftr" sz="quarter" idx="11"/>
          </p:nvPr>
        </p:nvSpPr>
        <p:spPr>
          <a:xfrm>
            <a:off x="8857502" y="6492875"/>
            <a:ext cx="2422807" cy="365125"/>
          </a:xfrm>
        </p:spPr>
        <p:txBody>
          <a:bodyPr/>
          <a:lstStyle/>
          <a:p>
            <a:r>
              <a:rPr lang="sk-SK" dirty="0" smtClean="0"/>
              <a:t>jan</a:t>
            </a:r>
            <a:r>
              <a:rPr lang="de-AT" dirty="0" smtClean="0"/>
              <a:t>.</a:t>
            </a:r>
            <a:r>
              <a:rPr lang="sk-SK" dirty="0" smtClean="0"/>
              <a:t>kanak</a:t>
            </a:r>
            <a:r>
              <a:rPr lang="de-AT" dirty="0" smtClean="0"/>
              <a:t>@</a:t>
            </a:r>
            <a:r>
              <a:rPr lang="sk-SK" dirty="0" smtClean="0"/>
              <a:t>shmu</a:t>
            </a:r>
            <a:r>
              <a:rPr lang="de-AT" dirty="0" smtClean="0"/>
              <a:t>.</a:t>
            </a:r>
            <a:r>
              <a:rPr lang="sk-SK" dirty="0" smtClean="0"/>
              <a:t>sk</a:t>
            </a:r>
            <a:r>
              <a:rPr lang="de-AT" dirty="0" smtClean="0"/>
              <a:t> (</a:t>
            </a:r>
            <a:r>
              <a:rPr lang="sk-SK" dirty="0" smtClean="0"/>
              <a:t>SHMU</a:t>
            </a:r>
            <a:r>
              <a:rPr lang="de-AT" dirty="0" smtClean="0"/>
              <a:t>)</a:t>
            </a:r>
            <a:endParaRPr lang="de-AT" dirty="0"/>
          </a:p>
        </p:txBody>
      </p:sp>
    </p:spTree>
    <p:extLst>
      <p:ext uri="{BB962C8B-B14F-4D97-AF65-F5344CB8AC3E}">
        <p14:creationId xmlns:p14="http://schemas.microsoft.com/office/powerpoint/2010/main" val="371657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hsaf_course">
  <a:themeElements>
    <a:clrScheme name="Personalizzato 2">
      <a:dk1>
        <a:srgbClr val="002664"/>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saf_course" id="{FB810724-40D2-4A68-AAE8-E9AEDBCFECAB}" vid="{D5DA88EE-B5F7-4669-95C0-4B02277A585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5390</TotalTime>
  <Words>4101</Words>
  <Application>Microsoft Office PowerPoint</Application>
  <PresentationFormat>Širokouhlá</PresentationFormat>
  <Paragraphs>693</Paragraphs>
  <Slides>37</Slides>
  <Notes>37</Notes>
  <HiddenSlides>0</HiddenSlides>
  <MMClips>0</MMClips>
  <ScaleCrop>false</ScaleCrop>
  <HeadingPairs>
    <vt:vector size="6" baseType="variant">
      <vt:variant>
        <vt:lpstr>Použité písma</vt:lpstr>
      </vt:variant>
      <vt:variant>
        <vt:i4>4</vt:i4>
      </vt:variant>
      <vt:variant>
        <vt:lpstr>Motív</vt:lpstr>
      </vt:variant>
      <vt:variant>
        <vt:i4>1</vt:i4>
      </vt:variant>
      <vt:variant>
        <vt:lpstr>Nadpisy snímok</vt:lpstr>
      </vt:variant>
      <vt:variant>
        <vt:i4>37</vt:i4>
      </vt:variant>
    </vt:vector>
  </HeadingPairs>
  <TitlesOfParts>
    <vt:vector size="42" baseType="lpstr">
      <vt:lpstr>Arial</vt:lpstr>
      <vt:lpstr>Calibri</vt:lpstr>
      <vt:lpstr>Courier New</vt:lpstr>
      <vt:lpstr>Wingdings</vt:lpstr>
      <vt:lpstr>hsaf_course</vt:lpstr>
      <vt:lpstr>H-SAF precipitation products quality assessment and meteorological applications</vt:lpstr>
      <vt:lpstr>Outline</vt:lpstr>
      <vt:lpstr>Quality Assessment activities - Overview, work with data</vt:lpstr>
      <vt:lpstr>Quality Assessment activities - comparison to ground truth – Step 1: Understand data</vt:lpstr>
      <vt:lpstr>Quality Assessment activities - comparison to ground truth – Step 1: understand data</vt:lpstr>
      <vt:lpstr>Quality Assessment activities - comparison to ground truth - STEP 2: collect time/space data</vt:lpstr>
      <vt:lpstr>Quality Assessment activities - comparison to ground truth - STEP 2: collect time/space data</vt:lpstr>
      <vt:lpstr>Quality Assessment activities - comparison to ground truth - STEP 2: collect time/space data</vt:lpstr>
      <vt:lpstr>Prezentácia programu PowerPoint</vt:lpstr>
      <vt:lpstr>Prezentácia programu PowerPoint</vt:lpstr>
      <vt:lpstr>Prezentácia programu PowerPoint</vt:lpstr>
      <vt:lpstr>Prezentácia programu PowerPoint</vt:lpstr>
      <vt:lpstr>Quality Assessment activities - comparison to ground truth - STEP 2: collect time/space data</vt:lpstr>
      <vt:lpstr>How to properly overlay satellite and radar data? - different resolution, different coverage, different sensitivity of rain signal in FOV</vt:lpstr>
      <vt:lpstr>How to properly overlay satellite and radar data? - different resolution, different coverage, different sensitivity of rain signal in FOV</vt:lpstr>
      <vt:lpstr>Slovak Ground Reference Data</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Upscaling algorithm</vt:lpstr>
      <vt:lpstr>Prezentácia programu PowerPoint</vt:lpstr>
      <vt:lpstr>Methodology</vt:lpstr>
      <vt:lpstr>Upscaling algorithm</vt:lpstr>
      <vt:lpstr>Memory management - just for information (for software developers)</vt:lpstr>
      <vt:lpstr>Prezentácia programu PowerPoint</vt:lpstr>
      <vt:lpstr>Prezentácia programu PowerPoint</vt:lpstr>
      <vt:lpstr>Prezentácia programu PowerPoint</vt:lpstr>
      <vt:lpstr>Matching data in time and space</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marco.petracca20@gmail.com</dc:creator>
  <cp:lastModifiedBy>Kaňák Ján</cp:lastModifiedBy>
  <cp:revision>67</cp:revision>
  <dcterms:created xsi:type="dcterms:W3CDTF">2020-11-12T14:10:24Z</dcterms:created>
  <dcterms:modified xsi:type="dcterms:W3CDTF">2020-12-16T12:43:23Z</dcterms:modified>
</cp:coreProperties>
</file>